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7" r:id="rId3"/>
    <p:sldId id="258" r:id="rId4"/>
    <p:sldId id="259" r:id="rId5"/>
    <p:sldId id="260" r:id="rId6"/>
    <p:sldId id="289"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88"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Lst>
  <p:sldSz type="screen16x9" cy="6858000" cx="12192000"/>
  <p:notesSz cx="6858000" cy="9144000"/>
  <p:defaultText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horzBarState="maximized">
    <p:restoredLeft sz="15000" autoAdjust="0"/>
    <p:restoredTop sz="94660"/>
  </p:normalViewPr>
  <p:slideViewPr>
    <p:cSldViewPr snapToGrid="0">
      <p:cViewPr varScale="1">
        <p:scale>
          <a:sx n="72" d="100"/>
          <a:sy n="72" d="100"/>
        </p:scale>
        <p:origin x="660" y="78"/>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tableStyles" Target="tableStyles.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99" name=""/>
        <p:cNvGrpSpPr/>
        <p:nvPr/>
      </p:nvGrpSpPr>
      <p:grpSpPr>
        <a:xfrm>
          <a:off x="0" y="0"/>
          <a:ext cx="0" cy="0"/>
          <a:chOff x="0" y="0"/>
          <a:chExt cx="0" cy="0"/>
        </a:xfrm>
      </p:grpSpPr>
      <p:sp>
        <p:nvSpPr>
          <p:cNvPr id="1048713"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14"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15"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16"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17"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18"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59" name=""/>
        <p:cNvGrpSpPr/>
        <p:nvPr/>
      </p:nvGrpSpPr>
      <p:grpSpPr>
        <a:xfrm>
          <a:off x="0" y="0"/>
          <a:ext cx="0" cy="0"/>
          <a:chOff x="0" y="0"/>
          <a:chExt cx="0" cy="0"/>
        </a:xfrm>
      </p:grpSpPr>
      <p:pic>
        <p:nvPicPr>
          <p:cNvPr id="2097155" name="Picture 7" descr="C2-HD-BTM.png"/>
          <p:cNvPicPr>
            <a:picLocks noChangeAspect="1"/>
          </p:cNvPicPr>
          <p:nvPr/>
        </p:nvPicPr>
        <p:blipFill>
          <a:blip xmlns:r="http://schemas.openxmlformats.org/officeDocument/2006/relationships" r:embed="rId1"/>
          <a:stretch>
            <a:fillRect/>
          </a:stretch>
        </p:blipFill>
        <p:spPr>
          <a:xfrm>
            <a:off x="0" y="4375150"/>
            <a:ext cx="12192000" cy="2482850"/>
          </a:xfrm>
          <a:prstGeom prst="rect"/>
        </p:spPr>
      </p:pic>
      <p:sp>
        <p:nvSpPr>
          <p:cNvPr id="1048597"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dirty="0" lang="en-US"/>
          </a:p>
        </p:txBody>
      </p:sp>
      <p:sp>
        <p:nvSpPr>
          <p:cNvPr id="1048598" name="Subtitle 2"/>
          <p:cNvSpPr>
            <a:spLocks noGrp="1"/>
          </p:cNvSpPr>
          <p:nvPr>
            <p:ph type="subTitle" idx="1"/>
          </p:nvPr>
        </p:nvSpPr>
        <p:spPr>
          <a:xfrm>
            <a:off x="1371600" y="3632201"/>
            <a:ext cx="9448800" cy="685800"/>
          </a:xfrm>
        </p:spPr>
        <p:txBody>
          <a:bodyPr>
            <a:normAutofit/>
          </a:bodyPr>
          <a:lstStyle>
            <a:lvl1pPr algn="l" indent="0" marL="0">
              <a:buNone/>
              <a:defRPr sz="20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dirty="0" lang="en-US"/>
          </a:p>
        </p:txBody>
      </p:sp>
      <p:sp>
        <p:nvSpPr>
          <p:cNvPr id="1048599" name="Date Placeholder 3"/>
          <p:cNvSpPr>
            <a:spLocks noGrp="1"/>
          </p:cNvSpPr>
          <p:nvPr>
            <p:ph type="dt" sz="half" idx="10"/>
          </p:nvPr>
        </p:nvSpPr>
        <p:spPr>
          <a:xfrm>
            <a:off x="7909561" y="4314328"/>
            <a:ext cx="2910840" cy="374642"/>
          </a:xfrm>
        </p:spPr>
        <p:txBody>
          <a:bodyPr/>
          <a:p>
            <a:fld id="{26877C32-F3D9-4039-B139-7991151DFD23}" type="datetimeFigureOut">
              <a:rPr lang="en-IN" smtClean="0"/>
              <a:t>29-04-2023</a:t>
            </a:fld>
            <a:endParaRPr lang="en-IN"/>
          </a:p>
        </p:txBody>
      </p:sp>
      <p:sp>
        <p:nvSpPr>
          <p:cNvPr id="1048600" name="Footer Placeholder 4"/>
          <p:cNvSpPr>
            <a:spLocks noGrp="1"/>
          </p:cNvSpPr>
          <p:nvPr>
            <p:ph type="ftr" sz="quarter" idx="11"/>
          </p:nvPr>
        </p:nvSpPr>
        <p:spPr>
          <a:xfrm>
            <a:off x="1371600" y="4323845"/>
            <a:ext cx="6400800" cy="365125"/>
          </a:xfrm>
        </p:spPr>
        <p:txBody>
          <a:bodyPr/>
          <a:p>
            <a:endParaRPr lang="en-IN"/>
          </a:p>
        </p:txBody>
      </p:sp>
      <p:sp>
        <p:nvSpPr>
          <p:cNvPr id="1048601" name="Slide Number Placeholder 5"/>
          <p:cNvSpPr>
            <a:spLocks noGrp="1"/>
          </p:cNvSpPr>
          <p:nvPr>
            <p:ph type="sldNum" sz="quarter" idx="12"/>
          </p:nvPr>
        </p:nvSpPr>
        <p:spPr>
          <a:xfrm>
            <a:off x="8077200" y="1430866"/>
            <a:ext cx="2743200" cy="365125"/>
          </a:xfrm>
        </p:spPr>
        <p:txBody>
          <a:bodyPr/>
          <a:p>
            <a:fld id="{AAA81D9E-032B-44A9-BE3B-F65975B6216A}"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94" name=""/>
        <p:cNvGrpSpPr/>
        <p:nvPr/>
      </p:nvGrpSpPr>
      <p:grpSpPr>
        <a:xfrm>
          <a:off x="0" y="0"/>
          <a:ext cx="0" cy="0"/>
          <a:chOff x="0" y="0"/>
          <a:chExt cx="0" cy="0"/>
        </a:xfrm>
      </p:grpSpPr>
      <p:sp>
        <p:nvSpPr>
          <p:cNvPr id="1048680"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dirty="0" lang="en-US"/>
          </a:p>
        </p:txBody>
      </p:sp>
      <p:sp>
        <p:nvSpPr>
          <p:cNvPr id="1048681" name="Picture Placeholder 2"/>
          <p:cNvSpPr>
            <a:spLocks noChangeAspect="1" noGrp="1"/>
          </p:cNvSpPr>
          <p:nvPr>
            <p:ph type="pic" idx="1"/>
          </p:nvPr>
        </p:nvSpPr>
        <p:spPr>
          <a:xfrm>
            <a:off x="681727" y="941439"/>
            <a:ext cx="10821840" cy="3478161"/>
          </a:xfrm>
        </p:spPr>
        <p:txBody>
          <a:bodyPr anchor="t"/>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682" name="Text Placeholder 3"/>
          <p:cNvSpPr>
            <a:spLocks noGrp="1"/>
          </p:cNvSpPr>
          <p:nvPr>
            <p:ph type="body" sz="half" idx="2"/>
          </p:nvPr>
        </p:nvSpPr>
        <p:spPr>
          <a:xfrm>
            <a:off x="685800" y="5516715"/>
            <a:ext cx="10820400" cy="701969"/>
          </a:xfrm>
        </p:spPr>
        <p:txBody>
          <a:bodyPr/>
          <a:lstStyle>
            <a:lvl1pPr algn="l"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83" name="Date Placeholder 4"/>
          <p:cNvSpPr>
            <a:spLocks noGrp="1"/>
          </p:cNvSpPr>
          <p:nvPr>
            <p:ph type="dt" sz="half" idx="10"/>
          </p:nvPr>
        </p:nvSpPr>
        <p:spPr/>
        <p:txBody>
          <a:bodyPr/>
          <a:p>
            <a:fld id="{26877C32-F3D9-4039-B139-7991151DFD23}" type="datetimeFigureOut">
              <a:rPr lang="en-IN" smtClean="0"/>
              <a:t>29-04-2023</a:t>
            </a:fld>
            <a:endParaRPr lang="en-IN"/>
          </a:p>
        </p:txBody>
      </p:sp>
      <p:sp>
        <p:nvSpPr>
          <p:cNvPr id="1048684" name="Footer Placeholder 5"/>
          <p:cNvSpPr>
            <a:spLocks noGrp="1"/>
          </p:cNvSpPr>
          <p:nvPr>
            <p:ph type="ftr" sz="quarter" idx="11"/>
          </p:nvPr>
        </p:nvSpPr>
        <p:spPr/>
        <p:txBody>
          <a:bodyPr/>
          <a:p>
            <a:endParaRPr lang="en-IN"/>
          </a:p>
        </p:txBody>
      </p:sp>
      <p:sp>
        <p:nvSpPr>
          <p:cNvPr id="1048685" name="Slide Number Placeholder 6"/>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87" name=""/>
        <p:cNvGrpSpPr/>
        <p:nvPr/>
      </p:nvGrpSpPr>
      <p:grpSpPr>
        <a:xfrm>
          <a:off x="0" y="0"/>
          <a:ext cx="0" cy="0"/>
          <a:chOff x="0" y="0"/>
          <a:chExt cx="0" cy="0"/>
        </a:xfrm>
      </p:grpSpPr>
      <p:pic>
        <p:nvPicPr>
          <p:cNvPr id="2097173" name="Picture 8" descr="C2-HD-BTM.png"/>
          <p:cNvPicPr>
            <a:picLocks noChangeAspect="1"/>
          </p:cNvPicPr>
          <p:nvPr/>
        </p:nvPicPr>
        <p:blipFill>
          <a:blip xmlns:r="http://schemas.openxmlformats.org/officeDocument/2006/relationships" r:embed="rId1"/>
          <a:stretch>
            <a:fillRect/>
          </a:stretch>
        </p:blipFill>
        <p:spPr>
          <a:xfrm>
            <a:off x="0" y="4375150"/>
            <a:ext cx="12192000" cy="2482850"/>
          </a:xfrm>
          <a:prstGeom prst="rect"/>
        </p:spPr>
      </p:pic>
      <p:sp>
        <p:nvSpPr>
          <p:cNvPr id="1048630"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dirty="0" lang="en-US"/>
          </a:p>
        </p:txBody>
      </p:sp>
      <p:sp>
        <p:nvSpPr>
          <p:cNvPr id="1048631" name="Text Placeholder 3"/>
          <p:cNvSpPr>
            <a:spLocks noGrp="1"/>
          </p:cNvSpPr>
          <p:nvPr>
            <p:ph type="body" sz="half" idx="2"/>
          </p:nvPr>
        </p:nvSpPr>
        <p:spPr>
          <a:xfrm>
            <a:off x="1024467" y="3649133"/>
            <a:ext cx="10130516" cy="999067"/>
          </a:xfrm>
        </p:spPr>
        <p:txBody>
          <a:bodyPr anchor="ct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32" name="Date Placeholder 4"/>
          <p:cNvSpPr>
            <a:spLocks noGrp="1"/>
          </p:cNvSpPr>
          <p:nvPr>
            <p:ph type="dt" sz="half" idx="10"/>
          </p:nvPr>
        </p:nvSpPr>
        <p:spPr>
          <a:xfrm>
            <a:off x="7814452" y="381000"/>
            <a:ext cx="2910840" cy="365125"/>
          </a:xfrm>
        </p:spPr>
        <p:txBody>
          <a:bodyPr/>
          <a:lstStyle>
            <a:lvl1pPr algn="r"/>
          </a:lstStyle>
          <a:p>
            <a:fld id="{26877C32-F3D9-4039-B139-7991151DFD23}" type="datetimeFigureOut">
              <a:rPr lang="en-IN" smtClean="0"/>
              <a:t>29-04-2023</a:t>
            </a:fld>
            <a:endParaRPr lang="en-IN"/>
          </a:p>
        </p:txBody>
      </p:sp>
      <p:sp>
        <p:nvSpPr>
          <p:cNvPr id="1048633" name="Footer Placeholder 5"/>
          <p:cNvSpPr>
            <a:spLocks noGrp="1"/>
          </p:cNvSpPr>
          <p:nvPr>
            <p:ph type="ftr" sz="quarter" idx="11"/>
          </p:nvPr>
        </p:nvSpPr>
        <p:spPr>
          <a:xfrm>
            <a:off x="685800" y="379941"/>
            <a:ext cx="6991492" cy="365125"/>
          </a:xfrm>
        </p:spPr>
        <p:txBody>
          <a:bodyPr/>
          <a:p>
            <a:endParaRPr lang="en-IN"/>
          </a:p>
        </p:txBody>
      </p:sp>
      <p:sp>
        <p:nvSpPr>
          <p:cNvPr id="1048634" name="Slide Number Placeholder 6"/>
          <p:cNvSpPr>
            <a:spLocks noGrp="1"/>
          </p:cNvSpPr>
          <p:nvPr>
            <p:ph type="sldNum" sz="quarter" idx="12"/>
          </p:nvPr>
        </p:nvSpPr>
        <p:spPr>
          <a:xfrm>
            <a:off x="10862452" y="381000"/>
            <a:ext cx="643748" cy="365125"/>
          </a:xfrm>
        </p:spPr>
        <p:txBody>
          <a:bodyPr/>
          <a:p>
            <a:fld id="{AAA81D9E-032B-44A9-BE3B-F65975B6216A}"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93" name=""/>
        <p:cNvGrpSpPr/>
        <p:nvPr/>
      </p:nvGrpSpPr>
      <p:grpSpPr>
        <a:xfrm>
          <a:off x="0" y="0"/>
          <a:ext cx="0" cy="0"/>
          <a:chOff x="0" y="0"/>
          <a:chExt cx="0" cy="0"/>
        </a:xfrm>
      </p:grpSpPr>
      <p:pic>
        <p:nvPicPr>
          <p:cNvPr id="2097176" name="Picture 10" descr="C2-HD-BTM.png"/>
          <p:cNvPicPr>
            <a:picLocks noChangeAspect="1"/>
          </p:cNvPicPr>
          <p:nvPr/>
        </p:nvPicPr>
        <p:blipFill>
          <a:blip xmlns:r="http://schemas.openxmlformats.org/officeDocument/2006/relationships" r:embed="rId1"/>
          <a:stretch>
            <a:fillRect/>
          </a:stretch>
        </p:blipFill>
        <p:spPr>
          <a:xfrm>
            <a:off x="0" y="4375150"/>
            <a:ext cx="12192000" cy="2482850"/>
          </a:xfrm>
          <a:prstGeom prst="rect"/>
        </p:spPr>
      </p:pic>
      <p:sp>
        <p:nvSpPr>
          <p:cNvPr id="104867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dirty="0" lang="en-US"/>
          </a:p>
        </p:txBody>
      </p:sp>
      <p:sp>
        <p:nvSpPr>
          <p:cNvPr id="1048673" name="Text Placeholder 3"/>
          <p:cNvSpPr>
            <a:spLocks noGrp="1"/>
          </p:cNvSpPr>
          <p:nvPr>
            <p:ph type="body" sz="half" idx="13"/>
          </p:nvPr>
        </p:nvSpPr>
        <p:spPr>
          <a:xfrm>
            <a:off x="1303865" y="3365556"/>
            <a:ext cx="9592736" cy="444443"/>
          </a:xfrm>
        </p:spPr>
        <p:txBody>
          <a:bodyPr anchor="t">
            <a:normAutofit/>
          </a:bodyPr>
          <a:lstStyle>
            <a:lvl1pPr indent="0" marL="0">
              <a:buNone/>
              <a:defRPr sz="14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74" name="Text Placeholder 3"/>
          <p:cNvSpPr>
            <a:spLocks noGrp="1"/>
          </p:cNvSpPr>
          <p:nvPr>
            <p:ph type="body" sz="half" idx="2"/>
          </p:nvPr>
        </p:nvSpPr>
        <p:spPr>
          <a:xfrm>
            <a:off x="1024467" y="3959862"/>
            <a:ext cx="10151533" cy="679871"/>
          </a:xfrm>
        </p:spPr>
        <p:txBody>
          <a:bodyPr anchor="ctr">
            <a:normAutofit/>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75" name="Date Placeholder 4"/>
          <p:cNvSpPr>
            <a:spLocks noGrp="1"/>
          </p:cNvSpPr>
          <p:nvPr>
            <p:ph type="dt" sz="half" idx="10"/>
          </p:nvPr>
        </p:nvSpPr>
        <p:spPr>
          <a:xfrm>
            <a:off x="7814452" y="381000"/>
            <a:ext cx="2910840" cy="365125"/>
          </a:xfrm>
        </p:spPr>
        <p:txBody>
          <a:bodyPr/>
          <a:lstStyle>
            <a:lvl1pPr algn="r"/>
          </a:lstStyle>
          <a:p>
            <a:fld id="{26877C32-F3D9-4039-B139-7991151DFD23}" type="datetimeFigureOut">
              <a:rPr lang="en-IN" smtClean="0"/>
              <a:t>29-04-2023</a:t>
            </a:fld>
            <a:endParaRPr lang="en-IN"/>
          </a:p>
        </p:txBody>
      </p:sp>
      <p:sp>
        <p:nvSpPr>
          <p:cNvPr id="1048676" name="Footer Placeholder 5"/>
          <p:cNvSpPr>
            <a:spLocks noGrp="1"/>
          </p:cNvSpPr>
          <p:nvPr>
            <p:ph type="ftr" sz="quarter" idx="11"/>
          </p:nvPr>
        </p:nvSpPr>
        <p:spPr>
          <a:xfrm>
            <a:off x="685800" y="379941"/>
            <a:ext cx="6991492" cy="365125"/>
          </a:xfrm>
        </p:spPr>
        <p:txBody>
          <a:bodyPr/>
          <a:p>
            <a:endParaRPr lang="en-IN"/>
          </a:p>
        </p:txBody>
      </p:sp>
      <p:sp>
        <p:nvSpPr>
          <p:cNvPr id="1048677" name="Slide Number Placeholder 6"/>
          <p:cNvSpPr>
            <a:spLocks noGrp="1"/>
          </p:cNvSpPr>
          <p:nvPr>
            <p:ph type="sldNum" sz="quarter" idx="12"/>
          </p:nvPr>
        </p:nvSpPr>
        <p:spPr>
          <a:xfrm>
            <a:off x="10862452" y="381000"/>
            <a:ext cx="643748" cy="365125"/>
          </a:xfrm>
        </p:spPr>
        <p:txBody>
          <a:bodyPr/>
          <a:p>
            <a:fld id="{AAA81D9E-032B-44A9-BE3B-F65975B6216A}" type="slidenum">
              <a:rPr lang="en-IN" smtClean="0"/>
              <a:t>‹#›</a:t>
            </a:fld>
            <a:endParaRPr lang="en-IN"/>
          </a:p>
        </p:txBody>
      </p:sp>
      <p:sp>
        <p:nvSpPr>
          <p:cNvPr id="1048678" name="TextBox 8"/>
          <p:cNvSpPr txBox="1"/>
          <p:nvPr/>
        </p:nvSpPr>
        <p:spPr>
          <a:xfrm>
            <a:off x="476250" y="933450"/>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dirty="0" sz="8000" lang="en-US">
                <a:solidFill>
                  <a:schemeClr val="tx1"/>
                </a:solidFill>
                <a:effectLst/>
              </a:rPr>
              <a:t>“</a:t>
            </a:r>
          </a:p>
        </p:txBody>
      </p:sp>
      <p:sp>
        <p:nvSpPr>
          <p:cNvPr id="1048679" name="TextBox 9"/>
          <p:cNvSpPr txBox="1"/>
          <p:nvPr/>
        </p:nvSpPr>
        <p:spPr>
          <a:xfrm>
            <a:off x="10984230" y="2701290"/>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lvl="0"/>
            <a:r>
              <a:rPr dirty="0" sz="8000" lang="en-US">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86" name=""/>
        <p:cNvGrpSpPr/>
        <p:nvPr/>
      </p:nvGrpSpPr>
      <p:grpSpPr>
        <a:xfrm>
          <a:off x="0" y="0"/>
          <a:ext cx="0" cy="0"/>
          <a:chOff x="0" y="0"/>
          <a:chExt cx="0" cy="0"/>
        </a:xfrm>
      </p:grpSpPr>
      <p:pic>
        <p:nvPicPr>
          <p:cNvPr id="2097172" name="Picture 7" descr="C2-HD-BTM.png"/>
          <p:cNvPicPr>
            <a:picLocks noChangeAspect="1"/>
          </p:cNvPicPr>
          <p:nvPr/>
        </p:nvPicPr>
        <p:blipFill>
          <a:blip xmlns:r="http://schemas.openxmlformats.org/officeDocument/2006/relationships" r:embed="rId1"/>
          <a:stretch>
            <a:fillRect/>
          </a:stretch>
        </p:blipFill>
        <p:spPr>
          <a:xfrm>
            <a:off x="0" y="4375150"/>
            <a:ext cx="12192000" cy="2482850"/>
          </a:xfrm>
          <a:prstGeom prst="rect"/>
        </p:spPr>
      </p:pic>
      <p:sp>
        <p:nvSpPr>
          <p:cNvPr id="1048625"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dirty="0" lang="en-US"/>
          </a:p>
        </p:txBody>
      </p:sp>
      <p:sp>
        <p:nvSpPr>
          <p:cNvPr id="1048626" name="Text Placeholder 3"/>
          <p:cNvSpPr>
            <a:spLocks noGrp="1"/>
          </p:cNvSpPr>
          <p:nvPr>
            <p:ph type="body" sz="half" idx="2"/>
          </p:nvPr>
        </p:nvSpPr>
        <p:spPr>
          <a:xfrm>
            <a:off x="1024467" y="3648315"/>
            <a:ext cx="10144654" cy="999885"/>
          </a:xfrm>
        </p:spPr>
        <p:txBody>
          <a:bodyPr anchor="t"/>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27" name="Date Placeholder 4"/>
          <p:cNvSpPr>
            <a:spLocks noGrp="1"/>
          </p:cNvSpPr>
          <p:nvPr>
            <p:ph type="dt" sz="half" idx="10"/>
          </p:nvPr>
        </p:nvSpPr>
        <p:spPr>
          <a:xfrm>
            <a:off x="7814452" y="378883"/>
            <a:ext cx="2910840" cy="365125"/>
          </a:xfrm>
        </p:spPr>
        <p:txBody>
          <a:bodyPr/>
          <a:lstStyle>
            <a:lvl1pPr algn="r"/>
          </a:lstStyle>
          <a:p>
            <a:fld id="{26877C32-F3D9-4039-B139-7991151DFD23}" type="datetimeFigureOut">
              <a:rPr lang="en-IN" smtClean="0"/>
              <a:t>29-04-2023</a:t>
            </a:fld>
            <a:endParaRPr lang="en-IN"/>
          </a:p>
        </p:txBody>
      </p:sp>
      <p:sp>
        <p:nvSpPr>
          <p:cNvPr id="1048628" name="Footer Placeholder 5"/>
          <p:cNvSpPr>
            <a:spLocks noGrp="1"/>
          </p:cNvSpPr>
          <p:nvPr>
            <p:ph type="ftr" sz="quarter" idx="11"/>
          </p:nvPr>
        </p:nvSpPr>
        <p:spPr>
          <a:xfrm>
            <a:off x="685800" y="378883"/>
            <a:ext cx="6991492" cy="365125"/>
          </a:xfrm>
        </p:spPr>
        <p:txBody>
          <a:bodyPr/>
          <a:p>
            <a:endParaRPr lang="en-IN"/>
          </a:p>
        </p:txBody>
      </p:sp>
      <p:sp>
        <p:nvSpPr>
          <p:cNvPr id="1048629" name="Slide Number Placeholder 6"/>
          <p:cNvSpPr>
            <a:spLocks noGrp="1"/>
          </p:cNvSpPr>
          <p:nvPr>
            <p:ph type="sldNum" sz="quarter" idx="12"/>
          </p:nvPr>
        </p:nvSpPr>
        <p:spPr>
          <a:xfrm>
            <a:off x="10862452" y="381000"/>
            <a:ext cx="643748" cy="365125"/>
          </a:xfrm>
        </p:spPr>
        <p:txBody>
          <a:bodyPr/>
          <a:p>
            <a:fld id="{AAA81D9E-032B-44A9-BE3B-F65975B6216A}" type="slidenum">
              <a:rPr lang="en-IN" smtClean="0"/>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96" name=""/>
        <p:cNvGrpSpPr/>
        <p:nvPr/>
      </p:nvGrpSpPr>
      <p:grpSpPr>
        <a:xfrm>
          <a:off x="0" y="0"/>
          <a:ext cx="0" cy="0"/>
          <a:chOff x="0" y="0"/>
          <a:chExt cx="0" cy="0"/>
        </a:xfrm>
      </p:grpSpPr>
      <p:sp>
        <p:nvSpPr>
          <p:cNvPr id="1048692" name="Title 1"/>
          <p:cNvSpPr>
            <a:spLocks noGrp="1"/>
          </p:cNvSpPr>
          <p:nvPr>
            <p:ph type="title"/>
          </p:nvPr>
        </p:nvSpPr>
        <p:spPr>
          <a:xfrm>
            <a:off x="2895600" y="761999"/>
            <a:ext cx="8610599" cy="1303867"/>
          </a:xfrm>
        </p:spPr>
        <p:txBody>
          <a:bodyPr/>
          <a:p>
            <a:r>
              <a:rPr lang="en-US"/>
              <a:t>Click to edit Master title style</a:t>
            </a:r>
            <a:endParaRPr dirty="0" lang="en-US"/>
          </a:p>
        </p:txBody>
      </p:sp>
      <p:sp>
        <p:nvSpPr>
          <p:cNvPr id="1048693" name="Text Placeholder 2"/>
          <p:cNvSpPr>
            <a:spLocks noGrp="1"/>
          </p:cNvSpPr>
          <p:nvPr>
            <p:ph type="body" idx="1"/>
          </p:nvPr>
        </p:nvSpPr>
        <p:spPr>
          <a:xfrm>
            <a:off x="685800" y="2202080"/>
            <a:ext cx="3456432" cy="617320"/>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4" name="Text Placeholder 3"/>
          <p:cNvSpPr>
            <a:spLocks noGrp="1"/>
          </p:cNvSpPr>
          <p:nvPr>
            <p:ph type="body" sz="half" idx="15"/>
          </p:nvPr>
        </p:nvSpPr>
        <p:spPr>
          <a:xfrm>
            <a:off x="685799" y="2904565"/>
            <a:ext cx="3456432" cy="3314132"/>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95" name="Text Placeholder 4"/>
          <p:cNvSpPr>
            <a:spLocks noGrp="1"/>
          </p:cNvSpPr>
          <p:nvPr>
            <p:ph type="body" sz="quarter" idx="3"/>
          </p:nvPr>
        </p:nvSpPr>
        <p:spPr>
          <a:xfrm>
            <a:off x="4368800" y="2201333"/>
            <a:ext cx="3456432" cy="626534"/>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6" name="Text Placeholder 3"/>
          <p:cNvSpPr>
            <a:spLocks noGrp="1"/>
          </p:cNvSpPr>
          <p:nvPr>
            <p:ph type="body" sz="half" idx="16"/>
          </p:nvPr>
        </p:nvSpPr>
        <p:spPr>
          <a:xfrm>
            <a:off x="4366858" y="2904067"/>
            <a:ext cx="3456432" cy="3314618"/>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97" name="Text Placeholder 4"/>
          <p:cNvSpPr>
            <a:spLocks noGrp="1"/>
          </p:cNvSpPr>
          <p:nvPr>
            <p:ph type="body" sz="quarter" idx="13"/>
          </p:nvPr>
        </p:nvSpPr>
        <p:spPr>
          <a:xfrm>
            <a:off x="8051800" y="2192866"/>
            <a:ext cx="3456432" cy="626534"/>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8" name="Text Placeholder 3"/>
          <p:cNvSpPr>
            <a:spLocks noGrp="1"/>
          </p:cNvSpPr>
          <p:nvPr>
            <p:ph type="body" sz="half" idx="17"/>
          </p:nvPr>
        </p:nvSpPr>
        <p:spPr>
          <a:xfrm>
            <a:off x="8051801" y="2904565"/>
            <a:ext cx="3456432" cy="3314132"/>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99" name="Date Placeholder 2"/>
          <p:cNvSpPr>
            <a:spLocks noGrp="1"/>
          </p:cNvSpPr>
          <p:nvPr>
            <p:ph type="dt" sz="half" idx="10"/>
          </p:nvPr>
        </p:nvSpPr>
        <p:spPr/>
        <p:txBody>
          <a:bodyPr/>
          <a:p>
            <a:fld id="{26877C32-F3D9-4039-B139-7991151DFD23}" type="datetimeFigureOut">
              <a:rPr lang="en-IN" smtClean="0"/>
              <a:t>29-04-2023</a:t>
            </a:fld>
            <a:endParaRPr lang="en-IN"/>
          </a:p>
        </p:txBody>
      </p:sp>
      <p:sp>
        <p:nvSpPr>
          <p:cNvPr id="1048700" name="Footer Placeholder 3"/>
          <p:cNvSpPr>
            <a:spLocks noGrp="1"/>
          </p:cNvSpPr>
          <p:nvPr>
            <p:ph type="ftr" sz="quarter" idx="11"/>
          </p:nvPr>
        </p:nvSpPr>
        <p:spPr/>
        <p:txBody>
          <a:bodyPr/>
          <a:p>
            <a:endParaRPr lang="en-IN"/>
          </a:p>
        </p:txBody>
      </p:sp>
      <p:sp>
        <p:nvSpPr>
          <p:cNvPr id="1048701" name="Slide Number Placeholder 4"/>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89" name=""/>
        <p:cNvGrpSpPr/>
        <p:nvPr/>
      </p:nvGrpSpPr>
      <p:grpSpPr>
        <a:xfrm>
          <a:off x="0" y="0"/>
          <a:ext cx="0" cy="0"/>
          <a:chOff x="0" y="0"/>
          <a:chExt cx="0" cy="0"/>
        </a:xfrm>
      </p:grpSpPr>
      <p:sp>
        <p:nvSpPr>
          <p:cNvPr id="1048641" name="Title 1"/>
          <p:cNvSpPr>
            <a:spLocks noGrp="1"/>
          </p:cNvSpPr>
          <p:nvPr>
            <p:ph type="title"/>
          </p:nvPr>
        </p:nvSpPr>
        <p:spPr>
          <a:xfrm>
            <a:off x="2895600" y="762000"/>
            <a:ext cx="8610599" cy="1295400"/>
          </a:xfrm>
        </p:spPr>
        <p:txBody>
          <a:bodyPr/>
          <a:p>
            <a:r>
              <a:rPr lang="en-US"/>
              <a:t>Click to edit Master title style</a:t>
            </a:r>
            <a:endParaRPr dirty="0" lang="en-US"/>
          </a:p>
        </p:txBody>
      </p:sp>
      <p:sp>
        <p:nvSpPr>
          <p:cNvPr id="1048642" name="Text Placeholder 2"/>
          <p:cNvSpPr>
            <a:spLocks noGrp="1"/>
          </p:cNvSpPr>
          <p:nvPr>
            <p:ph type="body" idx="1"/>
          </p:nvPr>
        </p:nvSpPr>
        <p:spPr>
          <a:xfrm>
            <a:off x="688618" y="4191000"/>
            <a:ext cx="3451582" cy="682765"/>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43" name="Picture Placeholder 2"/>
          <p:cNvSpPr>
            <a:spLocks noChangeAspect="1" noGrp="1"/>
          </p:cNvSpPr>
          <p:nvPr>
            <p:ph type="pic" idx="15"/>
          </p:nvPr>
        </p:nvSpPr>
        <p:spPr>
          <a:xfrm>
            <a:off x="688618" y="2362200"/>
            <a:ext cx="3451582" cy="1524000"/>
          </a:xfrm>
          <a:prstGeom prst="roundRect">
            <a:avLst>
              <a:gd name="adj" fmla="val 0"/>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644" name="Text Placeholder 3"/>
          <p:cNvSpPr>
            <a:spLocks noGrp="1"/>
          </p:cNvSpPr>
          <p:nvPr>
            <p:ph type="body" sz="half" idx="18"/>
          </p:nvPr>
        </p:nvSpPr>
        <p:spPr>
          <a:xfrm>
            <a:off x="688618" y="4873764"/>
            <a:ext cx="3451582" cy="1344921"/>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45" name="Text Placeholder 4"/>
          <p:cNvSpPr>
            <a:spLocks noGrp="1"/>
          </p:cNvSpPr>
          <p:nvPr>
            <p:ph type="body" sz="quarter" idx="3"/>
          </p:nvPr>
        </p:nvSpPr>
        <p:spPr>
          <a:xfrm>
            <a:off x="4374263" y="4191000"/>
            <a:ext cx="3448935" cy="682765"/>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46" name="Picture Placeholder 2"/>
          <p:cNvSpPr>
            <a:spLocks noChangeAspect="1" noGrp="1"/>
          </p:cNvSpPr>
          <p:nvPr>
            <p:ph type="pic" idx="21"/>
          </p:nvPr>
        </p:nvSpPr>
        <p:spPr>
          <a:xfrm>
            <a:off x="4374263" y="2362200"/>
            <a:ext cx="3448936" cy="1524000"/>
          </a:xfrm>
          <a:prstGeom prst="roundRect">
            <a:avLst>
              <a:gd name="adj" fmla="val 0"/>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647" name="Text Placeholder 3"/>
          <p:cNvSpPr>
            <a:spLocks noGrp="1"/>
          </p:cNvSpPr>
          <p:nvPr>
            <p:ph type="body" sz="half" idx="19"/>
          </p:nvPr>
        </p:nvSpPr>
        <p:spPr>
          <a:xfrm>
            <a:off x="4374264" y="4873763"/>
            <a:ext cx="3448935" cy="1344921"/>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48" name="Text Placeholder 4"/>
          <p:cNvSpPr>
            <a:spLocks noGrp="1"/>
          </p:cNvSpPr>
          <p:nvPr>
            <p:ph type="body" sz="quarter" idx="13"/>
          </p:nvPr>
        </p:nvSpPr>
        <p:spPr>
          <a:xfrm>
            <a:off x="8049731" y="4191000"/>
            <a:ext cx="3456469" cy="682765"/>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49" name="Picture Placeholder 2"/>
          <p:cNvSpPr>
            <a:spLocks noChangeAspect="1" noGrp="1"/>
          </p:cNvSpPr>
          <p:nvPr>
            <p:ph type="pic" idx="22"/>
          </p:nvPr>
        </p:nvSpPr>
        <p:spPr>
          <a:xfrm>
            <a:off x="8049855" y="2362200"/>
            <a:ext cx="3447878" cy="1524000"/>
          </a:xfrm>
          <a:prstGeom prst="roundRect">
            <a:avLst>
              <a:gd name="adj" fmla="val 0"/>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650" name="Text Placeholder 3"/>
          <p:cNvSpPr>
            <a:spLocks noGrp="1"/>
          </p:cNvSpPr>
          <p:nvPr>
            <p:ph type="body" sz="half" idx="20"/>
          </p:nvPr>
        </p:nvSpPr>
        <p:spPr>
          <a:xfrm>
            <a:off x="8049731" y="4873761"/>
            <a:ext cx="3452445" cy="1344921"/>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51" name="Date Placeholder 2"/>
          <p:cNvSpPr>
            <a:spLocks noGrp="1"/>
          </p:cNvSpPr>
          <p:nvPr>
            <p:ph type="dt" sz="half" idx="10"/>
          </p:nvPr>
        </p:nvSpPr>
        <p:spPr/>
        <p:txBody>
          <a:bodyPr/>
          <a:p>
            <a:fld id="{26877C32-F3D9-4039-B139-7991151DFD23}" type="datetimeFigureOut">
              <a:rPr lang="en-IN" smtClean="0"/>
              <a:t>29-04-2023</a:t>
            </a:fld>
            <a:endParaRPr lang="en-IN"/>
          </a:p>
        </p:txBody>
      </p:sp>
      <p:sp>
        <p:nvSpPr>
          <p:cNvPr id="1048652" name="Footer Placeholder 3"/>
          <p:cNvSpPr>
            <a:spLocks noGrp="1"/>
          </p:cNvSpPr>
          <p:nvPr>
            <p:ph type="ftr" sz="quarter" idx="11"/>
          </p:nvPr>
        </p:nvSpPr>
        <p:spPr/>
        <p:txBody>
          <a:bodyPr/>
          <a:p>
            <a:endParaRPr lang="en-IN"/>
          </a:p>
        </p:txBody>
      </p:sp>
      <p:sp>
        <p:nvSpPr>
          <p:cNvPr id="1048653" name="Slide Number Placeholder 4"/>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98" name=""/>
        <p:cNvGrpSpPr/>
        <p:nvPr/>
      </p:nvGrpSpPr>
      <p:grpSpPr>
        <a:xfrm>
          <a:off x="0" y="0"/>
          <a:ext cx="0" cy="0"/>
          <a:chOff x="0" y="0"/>
          <a:chExt cx="0" cy="0"/>
        </a:xfrm>
      </p:grpSpPr>
      <p:sp>
        <p:nvSpPr>
          <p:cNvPr id="1048708" name="Title 1"/>
          <p:cNvSpPr>
            <a:spLocks noGrp="1"/>
          </p:cNvSpPr>
          <p:nvPr>
            <p:ph type="title"/>
          </p:nvPr>
        </p:nvSpPr>
        <p:spPr/>
        <p:txBody>
          <a:bodyPr/>
          <a:p>
            <a:r>
              <a:rPr lang="en-US"/>
              <a:t>Click to edit Master title style</a:t>
            </a:r>
            <a:endParaRPr dirty="0" lang="en-US"/>
          </a:p>
        </p:txBody>
      </p:sp>
      <p:sp>
        <p:nvSpPr>
          <p:cNvPr id="1048709" name="Vertical Text Placeholder 2"/>
          <p:cNvSpPr>
            <a:spLocks noGrp="1"/>
          </p:cNvSpPr>
          <p:nvPr>
            <p:ph type="body" orient="vert" idx="1"/>
          </p:nvPr>
        </p:nvSpPr>
        <p:spPr>
          <a:xfrm>
            <a:off x="685800" y="2194559"/>
            <a:ext cx="10820400" cy="4024125"/>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10" name="Date Placeholder 3"/>
          <p:cNvSpPr>
            <a:spLocks noGrp="1"/>
          </p:cNvSpPr>
          <p:nvPr>
            <p:ph type="dt" sz="half" idx="10"/>
          </p:nvPr>
        </p:nvSpPr>
        <p:spPr/>
        <p:txBody>
          <a:bodyPr/>
          <a:p>
            <a:fld id="{26877C32-F3D9-4039-B139-7991151DFD23}" type="datetimeFigureOut">
              <a:rPr lang="en-IN" smtClean="0"/>
              <a:t>29-04-2023</a:t>
            </a:fld>
            <a:endParaRPr lang="en-IN"/>
          </a:p>
        </p:txBody>
      </p:sp>
      <p:sp>
        <p:nvSpPr>
          <p:cNvPr id="1048711" name="Footer Placeholder 4"/>
          <p:cNvSpPr>
            <a:spLocks noGrp="1"/>
          </p:cNvSpPr>
          <p:nvPr>
            <p:ph type="ftr" sz="quarter" idx="11"/>
          </p:nvPr>
        </p:nvSpPr>
        <p:spPr/>
        <p:txBody>
          <a:bodyPr/>
          <a:p>
            <a:endParaRPr lang="en-IN"/>
          </a:p>
        </p:txBody>
      </p:sp>
      <p:sp>
        <p:nvSpPr>
          <p:cNvPr id="1048712" name="Slide Number Placeholder 5"/>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92" name=""/>
        <p:cNvGrpSpPr/>
        <p:nvPr/>
      </p:nvGrpSpPr>
      <p:grpSpPr>
        <a:xfrm>
          <a:off x="0" y="0"/>
          <a:ext cx="0" cy="0"/>
          <a:chOff x="0" y="0"/>
          <a:chExt cx="0" cy="0"/>
        </a:xfrm>
      </p:grpSpPr>
      <p:pic>
        <p:nvPicPr>
          <p:cNvPr id="2097175" name="Picture 8" descr="C2-HD-BTM.png"/>
          <p:cNvPicPr>
            <a:picLocks noChangeAspect="1"/>
          </p:cNvPicPr>
          <p:nvPr/>
        </p:nvPicPr>
        <p:blipFill>
          <a:blip xmlns:r="http://schemas.openxmlformats.org/officeDocument/2006/relationships" r:embed="rId1"/>
          <a:stretch>
            <a:fillRect/>
          </a:stretch>
        </p:blipFill>
        <p:spPr>
          <a:xfrm>
            <a:off x="0" y="4375150"/>
            <a:ext cx="12192000" cy="2482850"/>
          </a:xfrm>
          <a:prstGeom prst="rect"/>
        </p:spPr>
      </p:pic>
      <p:sp>
        <p:nvSpPr>
          <p:cNvPr id="1048667" name="Vertical Title 1"/>
          <p:cNvSpPr>
            <a:spLocks noGrp="1"/>
          </p:cNvSpPr>
          <p:nvPr>
            <p:ph type="title" orient="vert"/>
          </p:nvPr>
        </p:nvSpPr>
        <p:spPr>
          <a:xfrm>
            <a:off x="9448800" y="745066"/>
            <a:ext cx="2057400" cy="3903133"/>
          </a:xfrm>
        </p:spPr>
        <p:txBody>
          <a:bodyPr vert="eaVert"/>
          <a:lstStyle>
            <a:lvl1pPr algn="l"/>
          </a:lstStyle>
          <a:p>
            <a:r>
              <a:rPr lang="en-US"/>
              <a:t>Click to edit Master title style</a:t>
            </a:r>
            <a:endParaRPr dirty="0" lang="en-US"/>
          </a:p>
        </p:txBody>
      </p:sp>
      <p:sp>
        <p:nvSpPr>
          <p:cNvPr id="1048668" name="Vertical Text Placeholder 2"/>
          <p:cNvSpPr>
            <a:spLocks noGrp="1"/>
          </p:cNvSpPr>
          <p:nvPr>
            <p:ph type="body" orient="vert" idx="1"/>
          </p:nvPr>
        </p:nvSpPr>
        <p:spPr>
          <a:xfrm>
            <a:off x="1024466" y="745067"/>
            <a:ext cx="8204201" cy="3903133"/>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69" name="Date Placeholder 3"/>
          <p:cNvSpPr>
            <a:spLocks noGrp="1"/>
          </p:cNvSpPr>
          <p:nvPr>
            <p:ph type="dt" sz="half" idx="10"/>
          </p:nvPr>
        </p:nvSpPr>
        <p:spPr>
          <a:xfrm>
            <a:off x="7814452" y="379941"/>
            <a:ext cx="2910840" cy="365125"/>
          </a:xfrm>
        </p:spPr>
        <p:txBody>
          <a:bodyPr/>
          <a:lstStyle>
            <a:lvl1pPr algn="r"/>
          </a:lstStyle>
          <a:p>
            <a:fld id="{26877C32-F3D9-4039-B139-7991151DFD23}" type="datetimeFigureOut">
              <a:rPr lang="en-IN" smtClean="0"/>
              <a:t>29-04-2023</a:t>
            </a:fld>
            <a:endParaRPr lang="en-IN"/>
          </a:p>
        </p:txBody>
      </p:sp>
      <p:sp>
        <p:nvSpPr>
          <p:cNvPr id="1048670" name="Footer Placeholder 4"/>
          <p:cNvSpPr>
            <a:spLocks noGrp="1"/>
          </p:cNvSpPr>
          <p:nvPr>
            <p:ph type="ftr" sz="quarter" idx="11"/>
          </p:nvPr>
        </p:nvSpPr>
        <p:spPr>
          <a:xfrm>
            <a:off x="685800" y="381000"/>
            <a:ext cx="6991492" cy="365125"/>
          </a:xfrm>
        </p:spPr>
        <p:txBody>
          <a:bodyPr/>
          <a:p>
            <a:endParaRPr lang="en-IN"/>
          </a:p>
        </p:txBody>
      </p:sp>
      <p:sp>
        <p:nvSpPr>
          <p:cNvPr id="1048671" name="Slide Number Placeholder 5"/>
          <p:cNvSpPr>
            <a:spLocks noGrp="1"/>
          </p:cNvSpPr>
          <p:nvPr>
            <p:ph type="sldNum" sz="quarter" idx="12"/>
          </p:nvPr>
        </p:nvSpPr>
        <p:spPr>
          <a:xfrm>
            <a:off x="10862452" y="381000"/>
            <a:ext cx="643748" cy="365125"/>
          </a:xfrm>
        </p:spPr>
        <p:txBody>
          <a:bodyPr/>
          <a:p>
            <a:fld id="{AAA81D9E-032B-44A9-BE3B-F65975B6216A}"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53" name=""/>
        <p:cNvGrpSpPr/>
        <p:nvPr/>
      </p:nvGrpSpPr>
      <p:grpSpPr>
        <a:xfrm>
          <a:off x="0" y="0"/>
          <a:ext cx="0" cy="0"/>
          <a:chOff x="0" y="0"/>
          <a:chExt cx="0" cy="0"/>
        </a:xfrm>
      </p:grpSpPr>
      <p:sp>
        <p:nvSpPr>
          <p:cNvPr id="1048584" name="Title 1"/>
          <p:cNvSpPr>
            <a:spLocks noGrp="1"/>
          </p:cNvSpPr>
          <p:nvPr>
            <p:ph type="title"/>
          </p:nvPr>
        </p:nvSpPr>
        <p:spPr/>
        <p:txBody>
          <a:bodyPr/>
          <a:p>
            <a:r>
              <a:rPr lang="en-US"/>
              <a:t>Click to edit Master title style</a:t>
            </a:r>
            <a:endParaRPr dirty="0" lang="en-US"/>
          </a:p>
        </p:txBody>
      </p:sp>
      <p:sp>
        <p:nvSpPr>
          <p:cNvPr id="1048585"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86" name="Date Placeholder 3"/>
          <p:cNvSpPr>
            <a:spLocks noGrp="1"/>
          </p:cNvSpPr>
          <p:nvPr>
            <p:ph type="dt" sz="half" idx="10"/>
          </p:nvPr>
        </p:nvSpPr>
        <p:spPr/>
        <p:txBody>
          <a:bodyPr/>
          <a:p>
            <a:fld id="{26877C32-F3D9-4039-B139-7991151DFD23}" type="datetimeFigureOut">
              <a:rPr lang="en-IN" smtClean="0"/>
              <a:t>29-04-2023</a:t>
            </a:fld>
            <a:endParaRPr lang="en-IN"/>
          </a:p>
        </p:txBody>
      </p:sp>
      <p:sp>
        <p:nvSpPr>
          <p:cNvPr id="1048587" name="Footer Placeholder 4"/>
          <p:cNvSpPr>
            <a:spLocks noGrp="1"/>
          </p:cNvSpPr>
          <p:nvPr>
            <p:ph type="ftr" sz="quarter" idx="11"/>
          </p:nvPr>
        </p:nvSpPr>
        <p:spPr/>
        <p:txBody>
          <a:bodyPr/>
          <a:p>
            <a:endParaRPr lang="en-IN"/>
          </a:p>
        </p:txBody>
      </p:sp>
      <p:sp>
        <p:nvSpPr>
          <p:cNvPr id="1048588" name="Slide Number Placeholder 5"/>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90" name=""/>
        <p:cNvGrpSpPr/>
        <p:nvPr/>
      </p:nvGrpSpPr>
      <p:grpSpPr>
        <a:xfrm>
          <a:off x="0" y="0"/>
          <a:ext cx="0" cy="0"/>
          <a:chOff x="0" y="0"/>
          <a:chExt cx="0" cy="0"/>
        </a:xfrm>
      </p:grpSpPr>
      <p:pic>
        <p:nvPicPr>
          <p:cNvPr id="2097174" name="Picture 7" descr="C2-HD-BTM.png"/>
          <p:cNvPicPr>
            <a:picLocks noChangeAspect="1"/>
          </p:cNvPicPr>
          <p:nvPr/>
        </p:nvPicPr>
        <p:blipFill>
          <a:blip xmlns:r="http://schemas.openxmlformats.org/officeDocument/2006/relationships" r:embed="rId1"/>
          <a:stretch>
            <a:fillRect/>
          </a:stretch>
        </p:blipFill>
        <p:spPr>
          <a:xfrm>
            <a:off x="0" y="4375150"/>
            <a:ext cx="12192000" cy="2482850"/>
          </a:xfrm>
          <a:prstGeom prst="rect"/>
        </p:spPr>
      </p:pic>
      <p:sp>
        <p:nvSpPr>
          <p:cNvPr id="1048654"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dirty="0" lang="en-US"/>
          </a:p>
        </p:txBody>
      </p:sp>
      <p:sp>
        <p:nvSpPr>
          <p:cNvPr id="1048655" name="Text Placeholder 2"/>
          <p:cNvSpPr>
            <a:spLocks noGrp="1"/>
          </p:cNvSpPr>
          <p:nvPr>
            <p:ph type="body" idx="1"/>
          </p:nvPr>
        </p:nvSpPr>
        <p:spPr>
          <a:xfrm>
            <a:off x="1024467" y="3641725"/>
            <a:ext cx="10490200" cy="955675"/>
          </a:xfrm>
        </p:spPr>
        <p:txBody>
          <a:bodyPr>
            <a:normAutofit/>
          </a:bodyPr>
          <a:lstStyle>
            <a:lvl1pPr algn="r" indent="0" marL="0">
              <a:buNone/>
              <a:defRPr sz="22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8656" name="Date Placeholder 3"/>
          <p:cNvSpPr>
            <a:spLocks noGrp="1"/>
          </p:cNvSpPr>
          <p:nvPr>
            <p:ph type="dt" sz="half" idx="10"/>
          </p:nvPr>
        </p:nvSpPr>
        <p:spPr>
          <a:xfrm>
            <a:off x="7814452" y="381000"/>
            <a:ext cx="2910840" cy="365125"/>
          </a:xfrm>
        </p:spPr>
        <p:txBody>
          <a:bodyPr/>
          <a:lstStyle>
            <a:lvl1pPr algn="r"/>
          </a:lstStyle>
          <a:p>
            <a:fld id="{26877C32-F3D9-4039-B139-7991151DFD23}" type="datetimeFigureOut">
              <a:rPr lang="en-IN" smtClean="0"/>
              <a:t>29-04-2023</a:t>
            </a:fld>
            <a:endParaRPr lang="en-IN"/>
          </a:p>
        </p:txBody>
      </p:sp>
      <p:sp>
        <p:nvSpPr>
          <p:cNvPr id="1048657" name="Footer Placeholder 4"/>
          <p:cNvSpPr>
            <a:spLocks noGrp="1"/>
          </p:cNvSpPr>
          <p:nvPr>
            <p:ph type="ftr" sz="quarter" idx="11"/>
          </p:nvPr>
        </p:nvSpPr>
        <p:spPr>
          <a:xfrm>
            <a:off x="685800" y="381001"/>
            <a:ext cx="6991492" cy="364065"/>
          </a:xfrm>
        </p:spPr>
        <p:txBody>
          <a:bodyPr/>
          <a:p>
            <a:endParaRPr lang="en-IN"/>
          </a:p>
        </p:txBody>
      </p:sp>
      <p:sp>
        <p:nvSpPr>
          <p:cNvPr id="1048658" name="Slide Number Placeholder 5"/>
          <p:cNvSpPr>
            <a:spLocks noGrp="1"/>
          </p:cNvSpPr>
          <p:nvPr>
            <p:ph type="sldNum" sz="quarter" idx="12"/>
          </p:nvPr>
        </p:nvSpPr>
        <p:spPr>
          <a:xfrm>
            <a:off x="10862452" y="381000"/>
            <a:ext cx="643748" cy="365125"/>
          </a:xfrm>
        </p:spPr>
        <p:txBody>
          <a:bodyPr/>
          <a:p>
            <a:fld id="{AAA81D9E-032B-44A9-BE3B-F65975B6216A}"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95" name=""/>
        <p:cNvGrpSpPr/>
        <p:nvPr/>
      </p:nvGrpSpPr>
      <p:grpSpPr>
        <a:xfrm>
          <a:off x="0" y="0"/>
          <a:ext cx="0" cy="0"/>
          <a:chOff x="0" y="0"/>
          <a:chExt cx="0" cy="0"/>
        </a:xfrm>
      </p:grpSpPr>
      <p:sp>
        <p:nvSpPr>
          <p:cNvPr id="1048686" name="Title 1"/>
          <p:cNvSpPr>
            <a:spLocks noGrp="1"/>
          </p:cNvSpPr>
          <p:nvPr>
            <p:ph type="title"/>
          </p:nvPr>
        </p:nvSpPr>
        <p:spPr/>
        <p:txBody>
          <a:bodyPr/>
          <a:p>
            <a:r>
              <a:rPr lang="en-US"/>
              <a:t>Click to edit Master title style</a:t>
            </a:r>
            <a:endParaRPr dirty="0" lang="en-US"/>
          </a:p>
        </p:txBody>
      </p:sp>
      <p:sp>
        <p:nvSpPr>
          <p:cNvPr id="1048687" name="Content Placeholder 2"/>
          <p:cNvSpPr>
            <a:spLocks noGrp="1"/>
          </p:cNvSpPr>
          <p:nvPr>
            <p:ph sz="half" idx="1"/>
          </p:nvPr>
        </p:nvSpPr>
        <p:spPr>
          <a:xfrm>
            <a:off x="685800" y="2194559"/>
            <a:ext cx="5334000" cy="4024125"/>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88" name="Content Placeholder 3"/>
          <p:cNvSpPr>
            <a:spLocks noGrp="1"/>
          </p:cNvSpPr>
          <p:nvPr>
            <p:ph sz="half" idx="2"/>
          </p:nvPr>
        </p:nvSpPr>
        <p:spPr>
          <a:xfrm>
            <a:off x="6172200" y="2194559"/>
            <a:ext cx="5334000" cy="4024125"/>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89" name="Date Placeholder 4"/>
          <p:cNvSpPr>
            <a:spLocks noGrp="1"/>
          </p:cNvSpPr>
          <p:nvPr>
            <p:ph type="dt" sz="half" idx="10"/>
          </p:nvPr>
        </p:nvSpPr>
        <p:spPr/>
        <p:txBody>
          <a:bodyPr/>
          <a:p>
            <a:fld id="{26877C32-F3D9-4039-B139-7991151DFD23}" type="datetimeFigureOut">
              <a:rPr lang="en-IN" smtClean="0"/>
              <a:t>29-04-2023</a:t>
            </a:fld>
            <a:endParaRPr lang="en-IN"/>
          </a:p>
        </p:txBody>
      </p:sp>
      <p:sp>
        <p:nvSpPr>
          <p:cNvPr id="1048690" name="Footer Placeholder 5"/>
          <p:cNvSpPr>
            <a:spLocks noGrp="1"/>
          </p:cNvSpPr>
          <p:nvPr>
            <p:ph type="ftr" sz="quarter" idx="11"/>
          </p:nvPr>
        </p:nvSpPr>
        <p:spPr/>
        <p:txBody>
          <a:bodyPr/>
          <a:p>
            <a:endParaRPr lang="en-IN"/>
          </a:p>
        </p:txBody>
      </p:sp>
      <p:sp>
        <p:nvSpPr>
          <p:cNvPr id="1048691" name="Slide Number Placeholder 6"/>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91" name=""/>
        <p:cNvGrpSpPr/>
        <p:nvPr/>
      </p:nvGrpSpPr>
      <p:grpSpPr>
        <a:xfrm>
          <a:off x="0" y="0"/>
          <a:ext cx="0" cy="0"/>
          <a:chOff x="0" y="0"/>
          <a:chExt cx="0" cy="0"/>
        </a:xfrm>
      </p:grpSpPr>
      <p:sp>
        <p:nvSpPr>
          <p:cNvPr id="1048659" name="Title 1"/>
          <p:cNvSpPr>
            <a:spLocks noGrp="1"/>
          </p:cNvSpPr>
          <p:nvPr>
            <p:ph type="title"/>
          </p:nvPr>
        </p:nvSpPr>
        <p:spPr>
          <a:xfrm>
            <a:off x="2895600" y="762000"/>
            <a:ext cx="8610600" cy="1295400"/>
          </a:xfrm>
        </p:spPr>
        <p:txBody>
          <a:bodyPr/>
          <a:p>
            <a:r>
              <a:rPr lang="en-US"/>
              <a:t>Click to edit Master title style</a:t>
            </a:r>
            <a:endParaRPr dirty="0" lang="en-US"/>
          </a:p>
        </p:txBody>
      </p:sp>
      <p:sp>
        <p:nvSpPr>
          <p:cNvPr id="1048660" name="Text Placeholder 2"/>
          <p:cNvSpPr>
            <a:spLocks noGrp="1"/>
          </p:cNvSpPr>
          <p:nvPr>
            <p:ph type="body" idx="1"/>
          </p:nvPr>
        </p:nvSpPr>
        <p:spPr>
          <a:xfrm>
            <a:off x="914409" y="2183802"/>
            <a:ext cx="5079991" cy="823912"/>
          </a:xfrm>
        </p:spPr>
        <p:txBody>
          <a:bodyPr anchor="b">
            <a:normAutofit/>
          </a:bodyPr>
          <a:lstStyle>
            <a:lvl1pPr indent="0" marL="0">
              <a:buNone/>
              <a:defRPr b="0" sz="28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61" name="Content Placeholder 3"/>
          <p:cNvSpPr>
            <a:spLocks noGrp="1"/>
          </p:cNvSpPr>
          <p:nvPr>
            <p:ph sz="half" idx="2"/>
          </p:nvPr>
        </p:nvSpPr>
        <p:spPr>
          <a:xfrm>
            <a:off x="685800" y="3132666"/>
            <a:ext cx="5311775" cy="3086019"/>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62" name="Text Placeholder 4"/>
          <p:cNvSpPr>
            <a:spLocks noGrp="1"/>
          </p:cNvSpPr>
          <p:nvPr>
            <p:ph type="body" sz="quarter" idx="3"/>
          </p:nvPr>
        </p:nvSpPr>
        <p:spPr>
          <a:xfrm>
            <a:off x="6400800" y="2183802"/>
            <a:ext cx="5105400" cy="823912"/>
          </a:xfrm>
        </p:spPr>
        <p:txBody>
          <a:bodyPr anchor="b">
            <a:normAutofit/>
          </a:bodyPr>
          <a:lstStyle>
            <a:lvl1pPr indent="0" marL="0">
              <a:buNone/>
              <a:defRPr b="0" sz="28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63" name="Content Placeholder 5"/>
          <p:cNvSpPr>
            <a:spLocks noGrp="1"/>
          </p:cNvSpPr>
          <p:nvPr>
            <p:ph sz="quarter" idx="4"/>
          </p:nvPr>
        </p:nvSpPr>
        <p:spPr>
          <a:xfrm>
            <a:off x="6172200" y="3132666"/>
            <a:ext cx="5334000" cy="3086019"/>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64" name="Date Placeholder 6"/>
          <p:cNvSpPr>
            <a:spLocks noGrp="1"/>
          </p:cNvSpPr>
          <p:nvPr>
            <p:ph type="dt" sz="half" idx="10"/>
          </p:nvPr>
        </p:nvSpPr>
        <p:spPr/>
        <p:txBody>
          <a:bodyPr/>
          <a:p>
            <a:fld id="{26877C32-F3D9-4039-B139-7991151DFD23}" type="datetimeFigureOut">
              <a:rPr lang="en-IN" smtClean="0"/>
              <a:t>29-04-2023</a:t>
            </a:fld>
            <a:endParaRPr lang="en-IN"/>
          </a:p>
        </p:txBody>
      </p:sp>
      <p:sp>
        <p:nvSpPr>
          <p:cNvPr id="1048665" name="Footer Placeholder 7"/>
          <p:cNvSpPr>
            <a:spLocks noGrp="1"/>
          </p:cNvSpPr>
          <p:nvPr>
            <p:ph type="ftr" sz="quarter" idx="11"/>
          </p:nvPr>
        </p:nvSpPr>
        <p:spPr/>
        <p:txBody>
          <a:bodyPr/>
          <a:p>
            <a:endParaRPr lang="en-IN"/>
          </a:p>
        </p:txBody>
      </p:sp>
      <p:sp>
        <p:nvSpPr>
          <p:cNvPr id="1048666" name="Slide Number Placeholder 8"/>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85" name=""/>
        <p:cNvGrpSpPr/>
        <p:nvPr/>
      </p:nvGrpSpPr>
      <p:grpSpPr>
        <a:xfrm>
          <a:off x="0" y="0"/>
          <a:ext cx="0" cy="0"/>
          <a:chOff x="0" y="0"/>
          <a:chExt cx="0" cy="0"/>
        </a:xfrm>
      </p:grpSpPr>
      <p:sp>
        <p:nvSpPr>
          <p:cNvPr id="1048621" name="Title 1"/>
          <p:cNvSpPr>
            <a:spLocks noGrp="1"/>
          </p:cNvSpPr>
          <p:nvPr>
            <p:ph type="title"/>
          </p:nvPr>
        </p:nvSpPr>
        <p:spPr/>
        <p:txBody>
          <a:bodyPr/>
          <a:p>
            <a:r>
              <a:rPr lang="en-US"/>
              <a:t>Click to edit Master title style</a:t>
            </a:r>
            <a:endParaRPr dirty="0" lang="en-US"/>
          </a:p>
        </p:txBody>
      </p:sp>
      <p:sp>
        <p:nvSpPr>
          <p:cNvPr id="1048622" name="Date Placeholder 2"/>
          <p:cNvSpPr>
            <a:spLocks noGrp="1"/>
          </p:cNvSpPr>
          <p:nvPr>
            <p:ph type="dt" sz="half" idx="10"/>
          </p:nvPr>
        </p:nvSpPr>
        <p:spPr/>
        <p:txBody>
          <a:bodyPr/>
          <a:p>
            <a:fld id="{26877C32-F3D9-4039-B139-7991151DFD23}" type="datetimeFigureOut">
              <a:rPr lang="en-IN" smtClean="0"/>
              <a:t>29-04-2023</a:t>
            </a:fld>
            <a:endParaRPr lang="en-IN"/>
          </a:p>
        </p:txBody>
      </p:sp>
      <p:sp>
        <p:nvSpPr>
          <p:cNvPr id="1048623" name="Footer Placeholder 3"/>
          <p:cNvSpPr>
            <a:spLocks noGrp="1"/>
          </p:cNvSpPr>
          <p:nvPr>
            <p:ph type="ftr" sz="quarter" idx="11"/>
          </p:nvPr>
        </p:nvSpPr>
        <p:spPr/>
        <p:txBody>
          <a:bodyPr/>
          <a:p>
            <a:endParaRPr lang="en-IN"/>
          </a:p>
        </p:txBody>
      </p:sp>
      <p:sp>
        <p:nvSpPr>
          <p:cNvPr id="1048624" name="Slide Number Placeholder 4"/>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30" name=""/>
        <p:cNvGrpSpPr/>
        <p:nvPr/>
      </p:nvGrpSpPr>
      <p:grpSpPr>
        <a:xfrm>
          <a:off x="0" y="0"/>
          <a:ext cx="0" cy="0"/>
          <a:chOff x="0" y="0"/>
          <a:chExt cx="0" cy="0"/>
        </a:xfrm>
      </p:grpSpPr>
      <p:sp>
        <p:nvSpPr>
          <p:cNvPr id="1048581" name="Date Placeholder 1"/>
          <p:cNvSpPr>
            <a:spLocks noGrp="1"/>
          </p:cNvSpPr>
          <p:nvPr>
            <p:ph type="dt" sz="half" idx="10"/>
          </p:nvPr>
        </p:nvSpPr>
        <p:spPr/>
        <p:txBody>
          <a:bodyPr/>
          <a:p>
            <a:fld id="{26877C32-F3D9-4039-B139-7991151DFD23}" type="datetimeFigureOut">
              <a:rPr lang="en-IN" smtClean="0"/>
              <a:t>29-04-2023</a:t>
            </a:fld>
            <a:endParaRPr lang="en-IN"/>
          </a:p>
        </p:txBody>
      </p:sp>
      <p:sp>
        <p:nvSpPr>
          <p:cNvPr id="1048582" name="Footer Placeholder 2"/>
          <p:cNvSpPr>
            <a:spLocks noGrp="1"/>
          </p:cNvSpPr>
          <p:nvPr>
            <p:ph type="ftr" sz="quarter" idx="11"/>
          </p:nvPr>
        </p:nvSpPr>
        <p:spPr/>
        <p:txBody>
          <a:bodyPr/>
          <a:p>
            <a:endParaRPr lang="en-IN"/>
          </a:p>
        </p:txBody>
      </p:sp>
      <p:sp>
        <p:nvSpPr>
          <p:cNvPr id="1048583" name="Slide Number Placeholder 3"/>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97" name=""/>
        <p:cNvGrpSpPr/>
        <p:nvPr/>
      </p:nvGrpSpPr>
      <p:grpSpPr>
        <a:xfrm>
          <a:off x="0" y="0"/>
          <a:ext cx="0" cy="0"/>
          <a:chOff x="0" y="0"/>
          <a:chExt cx="0" cy="0"/>
        </a:xfrm>
      </p:grpSpPr>
      <p:sp>
        <p:nvSpPr>
          <p:cNvPr id="104870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dirty="0" lang="en-US"/>
          </a:p>
        </p:txBody>
      </p:sp>
      <p:sp>
        <p:nvSpPr>
          <p:cNvPr id="1048703" name="Content Placeholder 2"/>
          <p:cNvSpPr>
            <a:spLocks noGrp="1"/>
          </p:cNvSpPr>
          <p:nvPr>
            <p:ph idx="1"/>
          </p:nvPr>
        </p:nvSpPr>
        <p:spPr>
          <a:xfrm>
            <a:off x="4995582" y="746759"/>
            <a:ext cx="6510618" cy="5471925"/>
          </a:xfrm>
        </p:spPr>
        <p:txBody>
          <a:bodyPr anchor="ct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04" name="Text Placeholder 3"/>
          <p:cNvSpPr>
            <a:spLocks noGrp="1"/>
          </p:cNvSpPr>
          <p:nvPr>
            <p:ph type="body" sz="half" idx="2"/>
          </p:nvPr>
        </p:nvSpPr>
        <p:spPr>
          <a:xfrm>
            <a:off x="685800" y="3124199"/>
            <a:ext cx="4114800" cy="3094485"/>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705" name="Date Placeholder 4"/>
          <p:cNvSpPr>
            <a:spLocks noGrp="1"/>
          </p:cNvSpPr>
          <p:nvPr>
            <p:ph type="dt" sz="half" idx="10"/>
          </p:nvPr>
        </p:nvSpPr>
        <p:spPr/>
        <p:txBody>
          <a:bodyPr/>
          <a:p>
            <a:fld id="{26877C32-F3D9-4039-B139-7991151DFD23}" type="datetimeFigureOut">
              <a:rPr lang="en-IN" smtClean="0"/>
              <a:t>29-04-2023</a:t>
            </a:fld>
            <a:endParaRPr lang="en-IN"/>
          </a:p>
        </p:txBody>
      </p:sp>
      <p:sp>
        <p:nvSpPr>
          <p:cNvPr id="1048706" name="Footer Placeholder 5"/>
          <p:cNvSpPr>
            <a:spLocks noGrp="1"/>
          </p:cNvSpPr>
          <p:nvPr>
            <p:ph type="ftr" sz="quarter" idx="11"/>
          </p:nvPr>
        </p:nvSpPr>
        <p:spPr/>
        <p:txBody>
          <a:bodyPr/>
          <a:p>
            <a:endParaRPr lang="en-IN"/>
          </a:p>
        </p:txBody>
      </p:sp>
      <p:sp>
        <p:nvSpPr>
          <p:cNvPr id="1048707" name="Slide Number Placeholder 6"/>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88" name=""/>
        <p:cNvGrpSpPr/>
        <p:nvPr/>
      </p:nvGrpSpPr>
      <p:grpSpPr>
        <a:xfrm>
          <a:off x="0" y="0"/>
          <a:ext cx="0" cy="0"/>
          <a:chOff x="0" y="0"/>
          <a:chExt cx="0" cy="0"/>
        </a:xfrm>
      </p:grpSpPr>
      <p:sp>
        <p:nvSpPr>
          <p:cNvPr id="1048635"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dirty="0" lang="en-US"/>
          </a:p>
        </p:txBody>
      </p:sp>
      <p:sp>
        <p:nvSpPr>
          <p:cNvPr id="1048636" name="Picture Placeholder 2"/>
          <p:cNvSpPr>
            <a:spLocks noChangeAspect="1" noGrp="1"/>
          </p:cNvSpPr>
          <p:nvPr>
            <p:ph type="pic" idx="1"/>
          </p:nvPr>
        </p:nvSpPr>
        <p:spPr>
          <a:xfrm>
            <a:off x="7861238" y="751241"/>
            <a:ext cx="3644962" cy="5467443"/>
          </a:xfrm>
        </p:spPr>
        <p:txBody>
          <a:bodyPr anchor="t"/>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8637" name="Text Placeholder 3"/>
          <p:cNvSpPr>
            <a:spLocks noGrp="1"/>
          </p:cNvSpPr>
          <p:nvPr>
            <p:ph type="body" sz="half" idx="2"/>
          </p:nvPr>
        </p:nvSpPr>
        <p:spPr>
          <a:xfrm>
            <a:off x="685800" y="3124199"/>
            <a:ext cx="6873240" cy="3094485"/>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8638" name="Date Placeholder 4"/>
          <p:cNvSpPr>
            <a:spLocks noGrp="1"/>
          </p:cNvSpPr>
          <p:nvPr>
            <p:ph type="dt" sz="half" idx="10"/>
          </p:nvPr>
        </p:nvSpPr>
        <p:spPr/>
        <p:txBody>
          <a:bodyPr/>
          <a:p>
            <a:fld id="{26877C32-F3D9-4039-B139-7991151DFD23}" type="datetimeFigureOut">
              <a:rPr lang="en-IN" smtClean="0"/>
              <a:t>29-04-2023</a:t>
            </a:fld>
            <a:endParaRPr lang="en-IN"/>
          </a:p>
        </p:txBody>
      </p:sp>
      <p:sp>
        <p:nvSpPr>
          <p:cNvPr id="1048639" name="Footer Placeholder 5"/>
          <p:cNvSpPr>
            <a:spLocks noGrp="1"/>
          </p:cNvSpPr>
          <p:nvPr>
            <p:ph type="ftr" sz="quarter" idx="11"/>
          </p:nvPr>
        </p:nvSpPr>
        <p:spPr/>
        <p:txBody>
          <a:bodyPr/>
          <a:p>
            <a:endParaRPr lang="en-IN"/>
          </a:p>
        </p:txBody>
      </p:sp>
      <p:sp>
        <p:nvSpPr>
          <p:cNvPr id="1048640" name="Slide Number Placeholder 6"/>
          <p:cNvSpPr>
            <a:spLocks noGrp="1"/>
          </p:cNvSpPr>
          <p:nvPr>
            <p:ph type="sldNum" sz="quarter" idx="12"/>
          </p:nvPr>
        </p:nvSpPr>
        <p:spPr/>
        <p:txBody>
          <a:bodyPr/>
          <a:p>
            <a:fld id="{AAA81D9E-032B-44A9-BE3B-F65975B6216A}"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image" Target="../media/image2.png"/><Relationship Id="rId1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6">
                <a:lumMod val="20000"/>
                <a:lumOff val="80000"/>
              </a:schemeClr>
            </a:gs>
            <a:gs pos="74000">
              <a:schemeClr val="accent1">
                <a:lumMod val="45000"/>
                <a:lumOff val="55000"/>
              </a:schemeClr>
            </a:gs>
            <a:gs pos="91000">
              <a:schemeClr val="accent1">
                <a:lumMod val="45000"/>
                <a:lumOff val="55000"/>
              </a:schemeClr>
            </a:gs>
            <a:gs pos="100000">
              <a:schemeClr val="accent1">
                <a:lumMod val="30000"/>
                <a:lumOff val="70000"/>
              </a:schemeClr>
            </a:gs>
          </a:gsLst>
          <a:lin ang="8100000" scaled="1"/>
        </a:gradFill>
        <a:effectLst/>
      </p:bgPr>
    </p:bg>
    <p:spTree>
      <p:nvGrpSpPr>
        <p:cNvPr id="12" name=""/>
        <p:cNvGrpSpPr/>
        <p:nvPr/>
      </p:nvGrpSpPr>
      <p:grpSpPr>
        <a:xfrm>
          <a:off x="0" y="0"/>
          <a:ext cx="0" cy="0"/>
          <a:chOff x="0" y="0"/>
          <a:chExt cx="0" cy="0"/>
        </a:xfrm>
      </p:grpSpPr>
      <p:pic>
        <p:nvPicPr>
          <p:cNvPr id="2097152" name="Picture 7" descr="C2-HD-TOP.png"/>
          <p:cNvPicPr>
            <a:picLocks noChangeAspect="1"/>
          </p:cNvPicPr>
          <p:nvPr/>
        </p:nvPicPr>
        <p:blipFill>
          <a:blip xmlns:r="http://schemas.openxmlformats.org/officeDocument/2006/relationships" r:embed="rId18"/>
          <a:stretch>
            <a:fillRect/>
          </a:stretch>
        </p:blipFill>
        <p:spPr>
          <a:xfrm>
            <a:off x="0" y="0"/>
            <a:ext cx="12192000" cy="1441450"/>
          </a:xfrm>
          <a:prstGeom prst="rect"/>
        </p:spPr>
      </p:pic>
      <p:sp>
        <p:nvSpPr>
          <p:cNvPr id="1048576" name="Title Placeholder 1"/>
          <p:cNvSpPr>
            <a:spLocks noGrp="1"/>
          </p:cNvSpPr>
          <p:nvPr>
            <p:ph type="title"/>
          </p:nvPr>
        </p:nvSpPr>
        <p:spPr>
          <a:xfrm>
            <a:off x="2895600" y="764373"/>
            <a:ext cx="8610600" cy="1293028"/>
          </a:xfrm>
          <a:prstGeom prst="rect"/>
        </p:spPr>
        <p:txBody>
          <a:bodyPr anchor="ctr" bIns="45720" lIns="91440" rIns="91440" rtlCol="0" tIns="45720" vert="horz">
            <a:normAutofit/>
          </a:bodyPr>
          <a:p>
            <a:r>
              <a:rPr lang="en-US"/>
              <a:t>Click to edit Master title style</a:t>
            </a:r>
            <a:endParaRPr dirty="0" lang="en-US"/>
          </a:p>
        </p:txBody>
      </p:sp>
      <p:sp>
        <p:nvSpPr>
          <p:cNvPr id="1048577" name="Text Placeholder 2"/>
          <p:cNvSpPr>
            <a:spLocks noGrp="1"/>
          </p:cNvSpPr>
          <p:nvPr>
            <p:ph type="body" idx="1"/>
          </p:nvPr>
        </p:nvSpPr>
        <p:spPr>
          <a:xfrm>
            <a:off x="685800" y="2194560"/>
            <a:ext cx="10820400" cy="4024125"/>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78" name="Date Placeholder 3"/>
          <p:cNvSpPr>
            <a:spLocks noGrp="1"/>
          </p:cNvSpPr>
          <p:nvPr>
            <p:ph type="dt" sz="half" idx="2"/>
          </p:nvPr>
        </p:nvSpPr>
        <p:spPr>
          <a:xfrm>
            <a:off x="8595360" y="6356350"/>
            <a:ext cx="2910840" cy="365125"/>
          </a:xfrm>
          <a:prstGeom prst="rect"/>
        </p:spPr>
        <p:txBody>
          <a:bodyPr anchor="ctr" bIns="45720" lIns="91440" rIns="91440" rtlCol="0" tIns="45720" vert="horz"/>
          <a:lstStyle>
            <a:lvl1pPr algn="r">
              <a:defRPr sz="1050">
                <a:solidFill>
                  <a:schemeClr val="tx1">
                    <a:tint val="75000"/>
                  </a:schemeClr>
                </a:solidFill>
              </a:defRPr>
            </a:lvl1pPr>
          </a:lstStyle>
          <a:p>
            <a:fld id="{26877C32-F3D9-4039-B139-7991151DFD23}" type="datetimeFigureOut">
              <a:rPr lang="en-IN" smtClean="0"/>
              <a:t>29-04-2023</a:t>
            </a:fld>
            <a:endParaRPr lang="en-IN"/>
          </a:p>
        </p:txBody>
      </p:sp>
      <p:sp>
        <p:nvSpPr>
          <p:cNvPr id="1048579" name="Footer Placeholder 4"/>
          <p:cNvSpPr>
            <a:spLocks noGrp="1"/>
          </p:cNvSpPr>
          <p:nvPr>
            <p:ph type="ftr" sz="quarter" idx="3"/>
          </p:nvPr>
        </p:nvSpPr>
        <p:spPr>
          <a:xfrm>
            <a:off x="685800" y="6355845"/>
            <a:ext cx="7772400" cy="365125"/>
          </a:xfrm>
          <a:prstGeom prst="rect"/>
        </p:spPr>
        <p:txBody>
          <a:bodyPr anchor="ctr" bIns="45720" lIns="91440" rIns="91440" rtlCol="0" tIns="45720" vert="horz"/>
          <a:lstStyle>
            <a:lvl1pPr algn="l">
              <a:defRPr sz="105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763000" y="381000"/>
            <a:ext cx="2743200" cy="365125"/>
          </a:xfrm>
          <a:prstGeom prst="rect"/>
        </p:spPr>
        <p:txBody>
          <a:bodyPr anchor="ctr" bIns="45720" lIns="91440" rIns="91440" rtlCol="0" tIns="45720" vert="horz"/>
          <a:lstStyle>
            <a:lvl1pPr algn="r">
              <a:defRPr sz="1050">
                <a:solidFill>
                  <a:schemeClr val="tx1">
                    <a:tint val="75000"/>
                  </a:schemeClr>
                </a:solidFill>
              </a:defRPr>
            </a:lvl1pPr>
          </a:lstStyle>
          <a:p>
            <a:fld id="{AAA81D9E-032B-44A9-BE3B-F65975B6216A}"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r" defTabSz="914400" eaLnBrk="1" hangingPunct="1" latinLnBrk="0" rtl="0">
        <a:lnSpc>
          <a:spcPct val="90000"/>
        </a:lnSpc>
        <a:spcBef>
          <a:spcPct val="0"/>
        </a:spcBef>
        <a:buNone/>
        <a:defRPr baseline="0" cap="all" sz="40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hyperlink" Target="http://msdn2.microsoft.com/en-us/library/ms8278" TargetMode="External"/><Relationship Id="rId2"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11.jpeg"/><Relationship Id="rId3"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image" Target="../media/image15.jpeg"/><Relationship Id="rId2" Type="http://schemas.openxmlformats.org/officeDocument/2006/relationships/image" Target="../media/image16.jpeg"/><Relationship Id="rId3"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image" Target="../media/image17.jpeg"/><Relationship Id="rId2" Type="http://schemas.openxmlformats.org/officeDocument/2006/relationships/image" Target="../media/image18.jpeg"/><Relationship Id="rId3"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20.jpeg"/><Relationship Id="rId3"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image" Target="../media/image22.jpeg"/><Relationship Id="rId2" Type="http://schemas.openxmlformats.org/officeDocument/2006/relationships/image" Target="../media/image23.jpeg"/><Relationship Id="rId3"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image" Target="../media/image24.jpeg"/><Relationship Id="rId2" Type="http://schemas.openxmlformats.org/officeDocument/2006/relationships/image" Target="../media/image25.jpeg"/><Relationship Id="rId3"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image" Target="../media/image26.jpeg"/><Relationship Id="rId2" Type="http://schemas.openxmlformats.org/officeDocument/2006/relationships/image" Target="../media/image27.jpeg"/><Relationship Id="rId3"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image" Target="../media/image28.jpeg"/><Relationship Id="rId2"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image" Target="../media/image29.jpeg"/><Relationship Id="rId2" Type="http://schemas.openxmlformats.org/officeDocument/2006/relationships/image" Target="../media/image30.jpeg"/><Relationship Id="rId3"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image" Target="../media/image31.jpe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xmlns:r="http://schemas.openxmlformats.org/officeDocument/2006/relationships" r:embed="rId1"/>
          <a:tile algn="tl" flip="none" sx="100000" sy="100000" tx="0" ty="0"/>
        </a:blipFill>
        <a:effectLst/>
      </p:bgPr>
    </p:bg>
    <p:spTree>
      <p:nvGrpSpPr>
        <p:cNvPr id="60" name=""/>
        <p:cNvGrpSpPr/>
        <p:nvPr/>
      </p:nvGrpSpPr>
      <p:grpSpPr>
        <a:xfrm>
          <a:off x="0" y="0"/>
          <a:ext cx="0" cy="0"/>
          <a:chOff x="0" y="0"/>
          <a:chExt cx="0" cy="0"/>
        </a:xfrm>
      </p:grpSpPr>
      <p:sp>
        <p:nvSpPr>
          <p:cNvPr id="1048602" name="Title 1"/>
          <p:cNvSpPr>
            <a:spLocks noGrp="1"/>
          </p:cNvSpPr>
          <p:nvPr>
            <p:ph type="ctrTitle"/>
          </p:nvPr>
        </p:nvSpPr>
        <p:spPr>
          <a:xfrm>
            <a:off x="1371600" y="900333"/>
            <a:ext cx="9448800" cy="3277772"/>
          </a:xfrm>
        </p:spPr>
        <p:txBody>
          <a:bodyPr>
            <a:normAutofit/>
          </a:bodyPr>
          <a:p>
            <a:pPr algn="ctr">
              <a:lnSpc>
                <a:spcPct val="150000"/>
              </a:lnSpc>
            </a:pPr>
            <a:r>
              <a:rPr dirty="0" sz="4000" lang="en-IN">
                <a:latin typeface="Algerian" panose="04020705040A02060702" pitchFamily="82" charset="0"/>
              </a:rPr>
              <a:t>SRI BHARATHI WOMEN’S ARTS </a:t>
            </a:r>
            <a:br>
              <a:rPr dirty="0" sz="4000" lang="en-IN">
                <a:latin typeface="Algerian" panose="04020705040A02060702" pitchFamily="82" charset="0"/>
              </a:rPr>
            </a:br>
            <a:r>
              <a:rPr dirty="0" sz="4000" lang="en-IN">
                <a:latin typeface="Algerian" panose="04020705040A02060702" pitchFamily="82" charset="0"/>
              </a:rPr>
              <a:t>and science college</a:t>
            </a:r>
            <a:br>
              <a:rPr dirty="0" sz="4000" lang="en-IN">
                <a:latin typeface="Algerian" panose="04020705040A02060702" pitchFamily="82" charset="0"/>
              </a:rPr>
            </a:br>
            <a:r>
              <a:rPr dirty="0" sz="4000" lang="en-IN">
                <a:latin typeface="Algerian" panose="04020705040A02060702" pitchFamily="82" charset="0"/>
              </a:rPr>
              <a:t>KUNNATHUR,ARNI-632 326</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sp>
        <p:nvSpPr>
          <p:cNvPr id="1048605" name="Title 1"/>
          <p:cNvSpPr>
            <a:spLocks noGrp="1"/>
          </p:cNvSpPr>
          <p:nvPr>
            <p:ph type="title"/>
          </p:nvPr>
        </p:nvSpPr>
        <p:spPr>
          <a:xfrm>
            <a:off x="2955234" y="410817"/>
            <a:ext cx="8550965" cy="1656522"/>
          </a:xfrm>
        </p:spPr>
        <p:txBody>
          <a:bodyPr/>
          <a:p>
            <a:pPr algn="l"/>
            <a:r>
              <a:rPr dirty="0" lang="en-US">
                <a:latin typeface="Times New Roman" panose="02020603050405020304" pitchFamily="18" charset="0"/>
                <a:cs typeface="Times New Roman" panose="02020603050405020304" pitchFamily="18" charset="0"/>
              </a:rPr>
              <a:t>  </a:t>
            </a:r>
            <a:r>
              <a:rPr b="1" dirty="0" sz="3000" lang="en-IN">
                <a:latin typeface="Times New Roman" panose="02020603050405020304" pitchFamily="18" charset="0"/>
                <a:cs typeface="Times New Roman" panose="02020603050405020304" pitchFamily="18" charset="0"/>
              </a:rPr>
              <a:t>DRAWBACKS IN EXISTING SYSYTEMS</a:t>
            </a:r>
          </a:p>
        </p:txBody>
      </p:sp>
      <p:sp>
        <p:nvSpPr>
          <p:cNvPr id="1048606" name="Content Placeholder 2"/>
          <p:cNvSpPr>
            <a:spLocks noGrp="1"/>
          </p:cNvSpPr>
          <p:nvPr>
            <p:ph idx="1"/>
          </p:nvPr>
        </p:nvSpPr>
        <p:spPr>
          <a:xfrm>
            <a:off x="685800" y="2067339"/>
            <a:ext cx="10820400" cy="3992321"/>
          </a:xfrm>
        </p:spPr>
        <p:txBody>
          <a:bodyPr/>
          <a:p>
            <a:pPr indent="0" marL="0">
              <a:buNone/>
            </a:pPr>
            <a:r>
              <a:rPr dirty="0" lang="en-US">
                <a:latin typeface="Times New Roman" panose="02020603050405020304" pitchFamily="18" charset="0"/>
                <a:cs typeface="Times New Roman" panose="02020603050405020304" pitchFamily="18" charset="0"/>
              </a:rPr>
              <a:t>➢ The user will forget the pin number or password or its can be easily stolen.</a:t>
            </a:r>
          </a:p>
          <a:p>
            <a:pPr indent="0" marL="0">
              <a:buNone/>
            </a:pPr>
            <a:r>
              <a:rPr dirty="0" lang="en-US">
                <a:latin typeface="Times New Roman" panose="02020603050405020304" pitchFamily="18" charset="0"/>
                <a:cs typeface="Times New Roman" panose="02020603050405020304" pitchFamily="18" charset="0"/>
              </a:rPr>
              <a:t>➢ Retina scan, fingerprint based authentication are expensive. </a:t>
            </a:r>
          </a:p>
          <a:p>
            <a:pPr indent="0" marL="0">
              <a:buNone/>
            </a:pPr>
            <a:r>
              <a:rPr dirty="0" lang="en-US">
                <a:latin typeface="Times New Roman" panose="02020603050405020304" pitchFamily="18" charset="0"/>
                <a:cs typeface="Times New Roman" panose="02020603050405020304" pitchFamily="18" charset="0"/>
              </a:rPr>
              <a:t>➢ A signature is verified manually with the scanned images.</a:t>
            </a:r>
          </a:p>
          <a:p>
            <a:pPr indent="0" marL="0">
              <a:buNone/>
            </a:pPr>
            <a:r>
              <a:rPr dirty="0" lang="en-US">
                <a:latin typeface="Times New Roman" panose="02020603050405020304" pitchFamily="18" charset="0"/>
                <a:cs typeface="Times New Roman" panose="02020603050405020304" pitchFamily="18" charset="0"/>
              </a:rPr>
              <a:t>➢ Since the customer details and the signature are stored in a separate file it takes much time to store or retrieve the signature corresponding to the customer details</a:t>
            </a:r>
            <a:r>
              <a:rPr dirty="0" lang="en-US"/>
              <a:t>. </a:t>
            </a:r>
            <a:endParaRPr dirty="0" lang="en-IN">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500">
        <p:split orient="ver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sp>
        <p:nvSpPr>
          <p:cNvPr id="1048607" name="Title 1"/>
          <p:cNvSpPr>
            <a:spLocks noGrp="1"/>
          </p:cNvSpPr>
          <p:nvPr>
            <p:ph type="title"/>
          </p:nvPr>
        </p:nvSpPr>
        <p:spPr>
          <a:xfrm>
            <a:off x="2862470" y="437322"/>
            <a:ext cx="8643730" cy="980661"/>
          </a:xfrm>
        </p:spPr>
        <p:txBody>
          <a:bodyPr/>
          <a:p>
            <a:pPr algn="l"/>
            <a:r>
              <a:rPr dirty="0" lang="en-IN"/>
              <a:t>        </a:t>
            </a:r>
            <a:r>
              <a:rPr b="1" dirty="0" sz="3000" lang="en-IN">
                <a:latin typeface="Times New Roman" panose="02020603050405020304" pitchFamily="18" charset="0"/>
                <a:cs typeface="Times New Roman" panose="02020603050405020304" pitchFamily="18" charset="0"/>
              </a:rPr>
              <a:t>PROPOSED SYSTEM</a:t>
            </a:r>
          </a:p>
        </p:txBody>
      </p:sp>
      <p:sp>
        <p:nvSpPr>
          <p:cNvPr id="1048608" name="Content Placeholder 2"/>
          <p:cNvSpPr>
            <a:spLocks noGrp="1"/>
          </p:cNvSpPr>
          <p:nvPr>
            <p:ph idx="1"/>
          </p:nvPr>
        </p:nvSpPr>
        <p:spPr>
          <a:xfrm>
            <a:off x="477078" y="1417983"/>
            <a:ext cx="11582400" cy="5440017"/>
          </a:xfrm>
        </p:spPr>
        <p:txBody>
          <a:bodyPr>
            <a:normAutofit lnSpcReduction="10000"/>
          </a:bodyPr>
          <a:p>
            <a:pPr indent="0" marL="0">
              <a:buNone/>
            </a:pPr>
            <a:r>
              <a:rPr dirty="0" lang="en-US">
                <a:latin typeface="Times New Roman" panose="02020603050405020304" pitchFamily="18" charset="0"/>
                <a:cs typeface="Times New Roman" panose="02020603050405020304" pitchFamily="18" charset="0"/>
              </a:rPr>
              <a:t>➢ The system proposed to solve both the problem of password based authentication and biometric authentication is via Signature Verification Using Back Propagation. The hardware necessary for signature verification is inexpensive and it can be deployed in (E.g. credit card machines in stores, tablet PCs, ATM machine). </a:t>
            </a:r>
          </a:p>
          <a:p>
            <a:pPr indent="0" marL="0">
              <a:buNone/>
            </a:pPr>
            <a:r>
              <a:rPr dirty="0" lang="en-US">
                <a:latin typeface="Times New Roman" panose="02020603050405020304" pitchFamily="18" charset="0"/>
                <a:cs typeface="Times New Roman" panose="02020603050405020304" pitchFamily="18" charset="0"/>
              </a:rPr>
              <a:t>➢ The system is proposed to overcome authenticating problem in signature verification with the help of Back propagation Algorithm. Any person in this world can never sign a same signature every time in their life time. His/her signature will be differing from time to time. </a:t>
            </a:r>
          </a:p>
          <a:p>
            <a:pPr indent="0" marL="0">
              <a:buNone/>
            </a:pPr>
            <a:r>
              <a:rPr dirty="0" lang="en-US">
                <a:latin typeface="Times New Roman" panose="02020603050405020304" pitchFamily="18" charset="0"/>
                <a:cs typeface="Times New Roman" panose="02020603050405020304" pitchFamily="18" charset="0"/>
              </a:rPr>
              <a:t>➢ When the user is in a calm mood the signature will be very different than the signature of the same user in a hurry or in a bad mood. So to overcome this problem Back propagation Algorithm this is one of the best neural network techniques to train the artificial neuron to recognize the different type of signature of same user. </a:t>
            </a:r>
          </a:p>
          <a:p>
            <a:pPr indent="0" marL="0">
              <a:buNone/>
            </a:pPr>
            <a:r>
              <a:rPr dirty="0" lang="en-US">
                <a:latin typeface="Times New Roman" panose="02020603050405020304" pitchFamily="18" charset="0"/>
                <a:cs typeface="Times New Roman" panose="02020603050405020304" pitchFamily="18" charset="0"/>
              </a:rPr>
              <a:t>➢ If the neurons are fine tuned they can provide us the best authentication security. The different signatures of the same user act as the knowledge base for the verification. </a:t>
            </a:r>
          </a:p>
          <a:p>
            <a:pPr indent="0" marL="0">
              <a:buNone/>
            </a:pPr>
            <a:r>
              <a:rPr dirty="0" lang="en-US">
                <a:latin typeface="Times New Roman" panose="02020603050405020304" pitchFamily="18" charset="0"/>
                <a:cs typeface="Times New Roman" panose="02020603050405020304" pitchFamily="18" charset="0"/>
              </a:rPr>
              <a:t>➢ Entire project is presented in the modular forms. Therefore each module can be reused for further developments as well as for some other applications. </a:t>
            </a:r>
          </a:p>
          <a:p>
            <a:pPr indent="0" marL="0">
              <a:buNone/>
            </a:pPr>
            <a:r>
              <a:rPr dirty="0" lang="en-US">
                <a:latin typeface="Times New Roman" panose="02020603050405020304" pitchFamily="18" charset="0"/>
                <a:cs typeface="Times New Roman" panose="02020603050405020304" pitchFamily="18" charset="0"/>
              </a:rPr>
              <a:t>                      • Signature is verified systematically by image processing methods.</a:t>
            </a:r>
          </a:p>
          <a:p>
            <a:pPr indent="0" marL="0">
              <a:buNone/>
            </a:pPr>
            <a:r>
              <a:rPr dirty="0" lang="en-US">
                <a:latin typeface="Times New Roman" panose="02020603050405020304" pitchFamily="18" charset="0"/>
                <a:cs typeface="Times New Roman" panose="02020603050405020304" pitchFamily="18" charset="0"/>
              </a:rPr>
              <a:t>                      • Thumb prints, finger prints and photo can also be scanned</a:t>
            </a:r>
            <a:endParaRPr dirty="0" lang="en-IN">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pic>
        <p:nvPicPr>
          <p:cNvPr id="2097156" name=""/>
          <p:cNvPicPr>
            <a:picLocks/>
          </p:cNvPicPr>
          <p:nvPr/>
        </p:nvPicPr>
        <p:blipFill>
          <a:blip xmlns:r="http://schemas.openxmlformats.org/officeDocument/2006/relationships" r:embed="rId1"/>
          <a:stretch>
            <a:fillRect/>
          </a:stretch>
        </p:blipFill>
        <p:spPr>
          <a:xfrm rot="0">
            <a:off x="323504" y="0"/>
            <a:ext cx="11581135" cy="6858000"/>
          </a:xfrm>
          <a:prstGeom prst="rec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65" name=""/>
        <p:cNvGrpSpPr/>
        <p:nvPr/>
      </p:nvGrpSpPr>
      <p:grpSpPr>
        <a:xfrm>
          <a:off x="0" y="0"/>
          <a:ext cx="0" cy="0"/>
          <a:chOff x="0" y="0"/>
          <a:chExt cx="0" cy="0"/>
        </a:xfrm>
      </p:grpSpPr>
      <p:sp>
        <p:nvSpPr>
          <p:cNvPr id="1048609" name="Title 1"/>
          <p:cNvSpPr>
            <a:spLocks noGrp="1"/>
          </p:cNvSpPr>
          <p:nvPr>
            <p:ph type="title"/>
          </p:nvPr>
        </p:nvSpPr>
        <p:spPr>
          <a:xfrm>
            <a:off x="2895600" y="764373"/>
            <a:ext cx="8610600" cy="865644"/>
          </a:xfrm>
        </p:spPr>
        <p:txBody>
          <a:bodyPr>
            <a:normAutofit/>
          </a:bodyPr>
          <a:p>
            <a:pPr algn="l"/>
            <a:r>
              <a:rPr b="1" dirty="0" sz="3000" lang="en-US">
                <a:latin typeface="Times New Roman" panose="02020603050405020304" pitchFamily="18" charset="0"/>
                <a:cs typeface="Times New Roman" panose="02020603050405020304" pitchFamily="18" charset="0"/>
              </a:rPr>
              <a:t>       LANGUAGE DETAILS</a:t>
            </a:r>
            <a:endParaRPr b="1" dirty="0" sz="3000" lang="en-IN">
              <a:latin typeface="Times New Roman" panose="02020603050405020304" pitchFamily="18" charset="0"/>
              <a:cs typeface="Times New Roman" panose="02020603050405020304" pitchFamily="18" charset="0"/>
            </a:endParaRPr>
          </a:p>
        </p:txBody>
      </p:sp>
      <p:sp>
        <p:nvSpPr>
          <p:cNvPr id="1048610" name="Content Placeholder 2"/>
          <p:cNvSpPr>
            <a:spLocks noGrp="1"/>
          </p:cNvSpPr>
          <p:nvPr>
            <p:ph idx="1"/>
          </p:nvPr>
        </p:nvSpPr>
        <p:spPr>
          <a:xfrm>
            <a:off x="685800" y="1762539"/>
            <a:ext cx="10820400" cy="4456146"/>
          </a:xfrm>
        </p:spPr>
        <p:txBody>
          <a:bodyPr>
            <a:normAutofit/>
          </a:bodyPr>
          <a:p>
            <a:pPr indent="0" marL="0">
              <a:buNone/>
            </a:pPr>
            <a:r>
              <a:rPr dirty="0" lang="en-US">
                <a:latin typeface="Times New Roman" panose="02020603050405020304" pitchFamily="18" charset="0"/>
                <a:cs typeface="Times New Roman" panose="02020603050405020304" pitchFamily="18" charset="0"/>
              </a:rPr>
              <a:t>➢ The developing tools in C# DOT net including the Integrated Development Environment (IDE), C# complier, and class library-the Microsoft Foundation Classes (MFC). The IDE includes an Application Wizard and testing features. The MFC productivity since it holds common Windows code in classes that are already tested.</a:t>
            </a:r>
          </a:p>
          <a:p>
            <a:pPr indent="0" marL="0">
              <a:buNone/>
            </a:pPr>
            <a:r>
              <a:rPr dirty="0" lang="en-US">
                <a:latin typeface="Times New Roman" panose="02020603050405020304" pitchFamily="18" charset="0"/>
                <a:cs typeface="Times New Roman" panose="02020603050405020304" pitchFamily="18" charset="0"/>
              </a:rPr>
              <a:t> ➢ At the simplest level, C# can be considered a C# complier since it allows compiling, debugging, and extending of code. At a higher level, the use of C# DOT net in development services and application can accelerate programming speed. Microsoft Visual C# DOT net has always been one of the most comprehensive and sophisticated software development environment available. </a:t>
            </a:r>
          </a:p>
          <a:p>
            <a:pPr indent="0" marL="0">
              <a:buNone/>
            </a:pPr>
            <a:r>
              <a:rPr dirty="0" lang="en-US">
                <a:latin typeface="Times New Roman" panose="02020603050405020304" pitchFamily="18" charset="0"/>
                <a:cs typeface="Times New Roman" panose="02020603050405020304" pitchFamily="18" charset="0"/>
              </a:rPr>
              <a:t>➢ It has consistently provided a high-level of programming power and convenience, while offering a diverse set of tools designed to suit almost every programming style. And Visual C# DOT net adds significantly to the already impressive array of features.</a:t>
            </a:r>
            <a:endParaRPr dirty="0" lang="en-IN">
              <a:latin typeface="Times New Roman" panose="02020603050405020304" pitchFamily="18" charset="0"/>
              <a:cs typeface="Times New Roman" panose="02020603050405020304" pitchFamily="18" charset="0"/>
            </a:endParaRPr>
          </a:p>
        </p:txBody>
      </p:sp>
    </p:spTree>
  </p:cSld>
  <p:clrMapOvr>
    <a:masterClrMapping/>
  </p:clrMapOvr>
  <p:transition spd="slow">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11" name="Title 1"/>
          <p:cNvSpPr>
            <a:spLocks noGrp="1"/>
          </p:cNvSpPr>
          <p:nvPr>
            <p:ph type="title"/>
          </p:nvPr>
        </p:nvSpPr>
        <p:spPr>
          <a:xfrm>
            <a:off x="2034209" y="612811"/>
            <a:ext cx="8610600" cy="1229241"/>
          </a:xfrm>
        </p:spPr>
        <p:txBody>
          <a:bodyPr>
            <a:normAutofit/>
          </a:bodyPr>
          <a:p>
            <a:pPr algn="ctr"/>
            <a:r>
              <a:rPr b="1" dirty="0" sz="3000" lang="en-US">
                <a:latin typeface="Times New Roman" panose="02020603050405020304" pitchFamily="18" charset="0"/>
                <a:cs typeface="Times New Roman" panose="02020603050405020304" pitchFamily="18" charset="0"/>
              </a:rPr>
              <a:t>PROJECT EXPLANATION</a:t>
            </a:r>
            <a:endParaRPr b="1" dirty="0" sz="3000" lang="en-IN">
              <a:latin typeface="Times New Roman" panose="02020603050405020304" pitchFamily="18" charset="0"/>
              <a:cs typeface="Times New Roman" panose="02020603050405020304" pitchFamily="18" charset="0"/>
            </a:endParaRPr>
          </a:p>
        </p:txBody>
      </p:sp>
      <p:sp>
        <p:nvSpPr>
          <p:cNvPr id="1048612" name="Content Placeholder 2"/>
          <p:cNvSpPr>
            <a:spLocks noGrp="1"/>
          </p:cNvSpPr>
          <p:nvPr>
            <p:ph idx="1"/>
          </p:nvPr>
        </p:nvSpPr>
        <p:spPr/>
        <p:txBody>
          <a:bodyPr/>
          <a:p>
            <a:pPr indent="0" marL="0">
              <a:buNone/>
            </a:pPr>
            <a:r>
              <a:rPr dirty="0" lang="en-US">
                <a:latin typeface="Times New Roman" panose="02020603050405020304" pitchFamily="18" charset="0"/>
                <a:cs typeface="Times New Roman" panose="02020603050405020304" pitchFamily="18" charset="0"/>
              </a:rPr>
              <a:t>➢ This system is developed to overcome authenticating problem in signature verification with the help of Back propagation Algorithm. Any person in this world can never sign a same signature every time in their life time.</a:t>
            </a:r>
          </a:p>
          <a:p>
            <a:pPr indent="0" marL="0">
              <a:buNone/>
            </a:pPr>
            <a:r>
              <a:rPr dirty="0" lang="en-US">
                <a:latin typeface="Times New Roman" panose="02020603050405020304" pitchFamily="18" charset="0"/>
                <a:cs typeface="Times New Roman" panose="02020603050405020304" pitchFamily="18" charset="0"/>
              </a:rPr>
              <a:t>➢ His/her signature will different than the signature of the same user in a hurry or in a bad mood.</a:t>
            </a:r>
          </a:p>
          <a:p>
            <a:pPr indent="0" marL="0">
              <a:buNone/>
            </a:pPr>
            <a:r>
              <a:rPr dirty="0" lang="en-US">
                <a:latin typeface="Times New Roman" panose="02020603050405020304" pitchFamily="18" charset="0"/>
                <a:cs typeface="Times New Roman" panose="02020603050405020304" pitchFamily="18" charset="0"/>
              </a:rPr>
              <a:t>➢ So to overcome this problem Back propagation Algorithm this is one of the best neural network techniques to train the artificial neuron to recognize the different type of signature of same person</a:t>
            </a:r>
            <a:endParaRPr dirty="0" lang="en-IN">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3400">
        <p14:reveal/>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67" name=""/>
        <p:cNvGrpSpPr/>
        <p:nvPr/>
      </p:nvGrpSpPr>
      <p:grpSpPr>
        <a:xfrm>
          <a:off x="0" y="0"/>
          <a:ext cx="0" cy="0"/>
          <a:chOff x="0" y="0"/>
          <a:chExt cx="0" cy="0"/>
        </a:xfrm>
      </p:grpSpPr>
      <p:pic>
        <p:nvPicPr>
          <p:cNvPr id="2097157" name=""/>
          <p:cNvPicPr>
            <a:picLocks/>
          </p:cNvPicPr>
          <p:nvPr/>
        </p:nvPicPr>
        <p:blipFill>
          <a:blip xmlns:r="http://schemas.openxmlformats.org/officeDocument/2006/relationships" r:embed="rId1"/>
          <a:stretch>
            <a:fillRect/>
          </a:stretch>
        </p:blipFill>
        <p:spPr>
          <a:xfrm rot="0">
            <a:off x="451952" y="0"/>
            <a:ext cx="11796591" cy="6858000"/>
          </a:xfrm>
          <a:prstGeom prst="rec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613" name="Title 1"/>
          <p:cNvSpPr>
            <a:spLocks noGrp="1"/>
          </p:cNvSpPr>
          <p:nvPr>
            <p:ph type="title"/>
          </p:nvPr>
        </p:nvSpPr>
        <p:spPr/>
        <p:txBody>
          <a:bodyPr>
            <a:normAutofit/>
          </a:bodyPr>
          <a:p>
            <a:pPr algn="ctr"/>
            <a:r>
              <a:rPr b="1" dirty="0" sz="3000" lang="en-US">
                <a:latin typeface="Times New Roman" panose="02020603050405020304" pitchFamily="18" charset="0"/>
                <a:cs typeface="Times New Roman" panose="02020603050405020304" pitchFamily="18" charset="0"/>
              </a:rPr>
              <a:t>screenshot</a:t>
            </a:r>
            <a:endParaRPr b="1" dirty="0" sz="3000" lang="en-IN">
              <a:latin typeface="Times New Roman" panose="02020603050405020304" pitchFamily="18" charset="0"/>
              <a:cs typeface="Times New Roman" panose="02020603050405020304" pitchFamily="18" charset="0"/>
            </a:endParaRPr>
          </a:p>
        </p:txBody>
      </p:sp>
      <p:pic>
        <p:nvPicPr>
          <p:cNvPr id="2097158" name="Content Placeholder 4"/>
          <p:cNvPicPr>
            <a:picLocks noChangeAspect="1" noGrp="1"/>
          </p:cNvPicPr>
          <p:nvPr>
            <p:ph idx="1"/>
          </p:nvPr>
        </p:nvPicPr>
        <p:blipFill>
          <a:blip xmlns:r="http://schemas.openxmlformats.org/officeDocument/2006/relationships" r:embed="rId1"/>
          <a:stretch>
            <a:fillRect/>
          </a:stretch>
        </p:blipFill>
        <p:spPr>
          <a:xfrm>
            <a:off x="3400048" y="2057401"/>
            <a:ext cx="6499325" cy="4036225"/>
          </a:xfrm>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500">
        <p:split orient="ver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p:sp>
        <p:nvSpPr>
          <p:cNvPr id="1048614" name="Title 1"/>
          <p:cNvSpPr>
            <a:spLocks noGrp="1"/>
          </p:cNvSpPr>
          <p:nvPr>
            <p:ph type="title"/>
          </p:nvPr>
        </p:nvSpPr>
        <p:spPr>
          <a:xfrm>
            <a:off x="2895600" y="764373"/>
            <a:ext cx="8610600" cy="1024670"/>
          </a:xfrm>
        </p:spPr>
        <p:txBody>
          <a:bodyPr>
            <a:normAutofit/>
          </a:bodyPr>
          <a:p>
            <a:pPr algn="l"/>
            <a:r>
              <a:rPr b="1" dirty="0" sz="3000" lang="en-US">
                <a:latin typeface="Times New Roman" panose="02020603050405020304" pitchFamily="18" charset="0"/>
                <a:cs typeface="Times New Roman" panose="02020603050405020304" pitchFamily="18" charset="0"/>
              </a:rPr>
              <a:t>            CONCLUSION</a:t>
            </a:r>
            <a:endParaRPr b="1" dirty="0" sz="3000" lang="en-IN">
              <a:latin typeface="Times New Roman" panose="02020603050405020304" pitchFamily="18" charset="0"/>
              <a:cs typeface="Times New Roman" panose="02020603050405020304" pitchFamily="18" charset="0"/>
            </a:endParaRPr>
          </a:p>
        </p:txBody>
      </p:sp>
      <p:sp>
        <p:nvSpPr>
          <p:cNvPr id="1048615" name="Content Placeholder 2"/>
          <p:cNvSpPr>
            <a:spLocks noGrp="1"/>
          </p:cNvSpPr>
          <p:nvPr>
            <p:ph idx="1"/>
          </p:nvPr>
        </p:nvSpPr>
        <p:spPr/>
        <p:txBody>
          <a:bodyPr/>
          <a:p>
            <a:pPr indent="0" marL="0">
              <a:buNone/>
            </a:pPr>
            <a:r>
              <a:rPr dirty="0" lang="en-US">
                <a:latin typeface="Times New Roman" panose="02020603050405020304" pitchFamily="18" charset="0"/>
                <a:cs typeface="Times New Roman" panose="02020603050405020304" pitchFamily="18" charset="0"/>
              </a:rPr>
              <a:t>❖ The project is done for maintaining the security measures in a banking transaction. We have introduced some of the techniques that can be professionally used to produce quality in the security. The entire project is presented in a modular form and therefore all the modules can be easily reused for future development as well as foe some other application.</a:t>
            </a:r>
          </a:p>
          <a:p>
            <a:pPr indent="0" marL="0">
              <a:buNone/>
            </a:pPr>
            <a:r>
              <a:rPr dirty="0" lang="en-US">
                <a:latin typeface="Times New Roman" panose="02020603050405020304" pitchFamily="18" charset="0"/>
                <a:cs typeface="Times New Roman" panose="02020603050405020304" pitchFamily="18" charset="0"/>
              </a:rPr>
              <a:t> ❖ Though it is concentrated on the basics of programming with twain API, database, Back propagation algorithm and bitmaps, these techniques can e reused for development of other application with resemblance or using the concepts related to the above. </a:t>
            </a:r>
          </a:p>
          <a:p>
            <a:pPr indent="0" marL="0">
              <a:buNone/>
            </a:pPr>
            <a:r>
              <a:rPr dirty="0" lang="en-US">
                <a:latin typeface="Times New Roman" panose="02020603050405020304" pitchFamily="18" charset="0"/>
                <a:cs typeface="Times New Roman" panose="02020603050405020304" pitchFamily="18" charset="0"/>
              </a:rPr>
              <a:t>❖ This system is useful for any kind of application related to security if the signatures, photos, thumb prints, fingered prints are to be scanned and stored relevant to the customer</a:t>
            </a:r>
            <a:endParaRPr dirty="0" lang="en-IN">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p:sp>
        <p:nvSpPr>
          <p:cNvPr id="1048616" name="Title 1"/>
          <p:cNvSpPr>
            <a:spLocks noGrp="1"/>
          </p:cNvSpPr>
          <p:nvPr>
            <p:ph type="title"/>
          </p:nvPr>
        </p:nvSpPr>
        <p:spPr>
          <a:xfrm>
            <a:off x="2955234" y="764373"/>
            <a:ext cx="8550965" cy="1293028"/>
          </a:xfrm>
        </p:spPr>
        <p:txBody>
          <a:bodyPr>
            <a:normAutofit/>
          </a:bodyPr>
          <a:p>
            <a:pPr algn="l"/>
            <a:r>
              <a:rPr b="1" dirty="0" sz="3000" lang="en-IN">
                <a:latin typeface="Times New Roman" panose="02020603050405020304" pitchFamily="18" charset="0"/>
                <a:cs typeface="Times New Roman" panose="02020603050405020304" pitchFamily="18" charset="0"/>
              </a:rPr>
              <a:t>     FUTURE ENVIRONMENT</a:t>
            </a:r>
          </a:p>
        </p:txBody>
      </p:sp>
      <p:sp>
        <p:nvSpPr>
          <p:cNvPr id="1048617" name="Content Placeholder 2"/>
          <p:cNvSpPr>
            <a:spLocks noGrp="1"/>
          </p:cNvSpPr>
          <p:nvPr>
            <p:ph idx="1"/>
          </p:nvPr>
        </p:nvSpPr>
        <p:spPr/>
        <p:txBody>
          <a:bodyPr/>
          <a:p>
            <a:pPr indent="0" marL="0">
              <a:buNone/>
            </a:pPr>
            <a:r>
              <a:rPr dirty="0" lang="en-US">
                <a:latin typeface="Times New Roman" panose="02020603050405020304" pitchFamily="18" charset="0"/>
                <a:cs typeface="Times New Roman" panose="02020603050405020304" pitchFamily="18" charset="0"/>
              </a:rPr>
              <a:t>❖ The images are scanned by using the BMF. In future it can be performed using GIF and    JPEG format. </a:t>
            </a:r>
          </a:p>
          <a:p>
            <a:pPr indent="0" marL="0">
              <a:buNone/>
            </a:pPr>
            <a:r>
              <a:rPr dirty="0" lang="en-US">
                <a:latin typeface="Times New Roman" panose="02020603050405020304" pitchFamily="18" charset="0"/>
                <a:cs typeface="Times New Roman" panose="02020603050405020304" pitchFamily="18" charset="0"/>
              </a:rPr>
              <a:t>❖ This system can be fine tuned to recognize the hand written character by using neural network </a:t>
            </a:r>
          </a:p>
          <a:p>
            <a:pPr indent="0" marL="0">
              <a:buNone/>
            </a:pPr>
            <a:r>
              <a:rPr dirty="0" lang="en-US">
                <a:latin typeface="Times New Roman" panose="02020603050405020304" pitchFamily="18" charset="0"/>
                <a:cs typeface="Times New Roman" panose="02020603050405020304" pitchFamily="18" charset="0"/>
              </a:rPr>
              <a:t>❖ Software can be modified as Web Based Application.</a:t>
            </a:r>
          </a:p>
          <a:p>
            <a:pPr indent="0" marL="0">
              <a:buNone/>
            </a:pPr>
            <a:r>
              <a:rPr dirty="0" lang="en-US">
                <a:latin typeface="Times New Roman" panose="02020603050405020304" pitchFamily="18" charset="0"/>
                <a:cs typeface="Times New Roman" panose="02020603050405020304" pitchFamily="18" charset="0"/>
              </a:rPr>
              <a:t>❖ Developing the application in internet also possible</a:t>
            </a:r>
            <a:endParaRPr dirty="0" lang="en-IN">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p:sp>
        <p:nvSpPr>
          <p:cNvPr id="1048618" name="Title 1"/>
          <p:cNvSpPr>
            <a:spLocks noGrp="1"/>
          </p:cNvSpPr>
          <p:nvPr>
            <p:ph type="title"/>
          </p:nvPr>
        </p:nvSpPr>
        <p:spPr>
          <a:xfrm>
            <a:off x="2955234" y="764373"/>
            <a:ext cx="8550965" cy="1293028"/>
          </a:xfrm>
        </p:spPr>
        <p:txBody>
          <a:bodyPr>
            <a:normAutofit/>
          </a:bodyPr>
          <a:p>
            <a:pPr algn="l"/>
            <a:r>
              <a:rPr b="1" dirty="0" sz="3000" lang="en-US">
                <a:latin typeface="Times New Roman" panose="02020603050405020304" pitchFamily="18" charset="0"/>
                <a:cs typeface="Times New Roman" panose="02020603050405020304" pitchFamily="18" charset="0"/>
              </a:rPr>
              <a:t>    BIBILOGRAPHY</a:t>
            </a:r>
            <a:endParaRPr b="1" dirty="0" sz="3000" lang="en-IN">
              <a:latin typeface="Times New Roman" panose="02020603050405020304" pitchFamily="18" charset="0"/>
              <a:cs typeface="Times New Roman" panose="02020603050405020304" pitchFamily="18" charset="0"/>
            </a:endParaRPr>
          </a:p>
        </p:txBody>
      </p:sp>
      <p:sp>
        <p:nvSpPr>
          <p:cNvPr id="1048619" name="Content Placeholder 2"/>
          <p:cNvSpPr>
            <a:spLocks noGrp="1"/>
          </p:cNvSpPr>
          <p:nvPr>
            <p:ph idx="1"/>
          </p:nvPr>
        </p:nvSpPr>
        <p:spPr/>
        <p:txBody>
          <a:bodyPr/>
          <a:p>
            <a:pPr>
              <a:buFont typeface="Wingdings" panose="05000000000000000000" pitchFamily="2" charset="2"/>
              <a:buChar char="q"/>
            </a:pPr>
            <a:r>
              <a:rPr dirty="0" lang="en-US">
                <a:latin typeface="Times New Roman" panose="02020603050405020304" pitchFamily="18" charset="0"/>
                <a:cs typeface="Times New Roman" panose="02020603050405020304" pitchFamily="18" charset="0"/>
              </a:rPr>
              <a:t> </a:t>
            </a:r>
            <a:r>
              <a:rPr dirty="0" lang="en-IN">
                <a:latin typeface="Times New Roman" panose="02020603050405020304" pitchFamily="18" charset="0"/>
                <a:cs typeface="Times New Roman" panose="02020603050405020304" pitchFamily="18" charset="0"/>
              </a:rPr>
              <a:t>Mario </a:t>
            </a:r>
            <a:r>
              <a:rPr dirty="0" lang="en-IN" err="1">
                <a:latin typeface="Times New Roman" panose="02020603050405020304" pitchFamily="18" charset="0"/>
                <a:cs typeface="Times New Roman" panose="02020603050405020304" pitchFamily="18" charset="0"/>
              </a:rPr>
              <a:t>Amelung</a:t>
            </a:r>
            <a:r>
              <a:rPr dirty="0" lang="en-IN">
                <a:latin typeface="Times New Roman" panose="02020603050405020304" pitchFamily="18" charset="0"/>
                <a:cs typeface="Times New Roman" panose="02020603050405020304" pitchFamily="18" charset="0"/>
              </a:rPr>
              <a:t>. Web-Services für das E-Assessment. PhD thesis, Otto-</a:t>
            </a:r>
            <a:r>
              <a:rPr dirty="0" lang="en-IN" err="1">
                <a:latin typeface="Times New Roman" panose="02020603050405020304" pitchFamily="18" charset="0"/>
                <a:cs typeface="Times New Roman" panose="02020603050405020304" pitchFamily="18" charset="0"/>
              </a:rPr>
              <a:t>vonGuericke</a:t>
            </a:r>
            <a:r>
              <a:rPr dirty="0" lang="en-IN">
                <a:latin typeface="Times New Roman" panose="02020603050405020304" pitchFamily="18" charset="0"/>
                <a:cs typeface="Times New Roman" panose="02020603050405020304" pitchFamily="18" charset="0"/>
              </a:rPr>
              <a:t>-Universität Magdeburg, Magdeburg, in progress.</a:t>
            </a:r>
          </a:p>
          <a:p>
            <a:pPr>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 </a:t>
            </a:r>
            <a:r>
              <a:rPr dirty="0" lang="en-US">
                <a:latin typeface="Times New Roman" panose="02020603050405020304" pitchFamily="18" charset="0"/>
                <a:cs typeface="Times New Roman" panose="02020603050405020304" pitchFamily="18" charset="0"/>
              </a:rPr>
              <a:t>R. A. Avner and Paul </a:t>
            </a:r>
            <a:r>
              <a:rPr dirty="0" lang="en-US" err="1">
                <a:latin typeface="Times New Roman" panose="02020603050405020304" pitchFamily="18" charset="0"/>
                <a:cs typeface="Times New Roman" panose="02020603050405020304" pitchFamily="18" charset="0"/>
              </a:rPr>
              <a:t>Tenczar</a:t>
            </a:r>
            <a:r>
              <a:rPr dirty="0" lang="en-US">
                <a:latin typeface="Times New Roman" panose="02020603050405020304" pitchFamily="18" charset="0"/>
                <a:cs typeface="Times New Roman" panose="02020603050405020304" pitchFamily="18" charset="0"/>
              </a:rPr>
              <a:t>. The TUTOR manual. CERL Report X-4, University of Illinois, Urbana, IL, 1969. ERIC ED050583.</a:t>
            </a:r>
          </a:p>
          <a:p>
            <a:pPr>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 [Online] </a:t>
            </a:r>
            <a:r>
              <a:rPr dirty="0" lang="en-IN">
                <a:latin typeface="Times New Roman" panose="02020603050405020304" pitchFamily="18" charset="0"/>
                <a:cs typeface="Times New Roman" panose="02020603050405020304" pitchFamily="18" charset="0"/>
                <a:hlinkClick r:id="rId1"/>
              </a:rPr>
              <a:t>http://msdn2.microsoft.com/en-us/library/ms8278</a:t>
            </a:r>
            <a:r>
              <a:rPr dirty="0" lang="en-IN">
                <a:latin typeface="Times New Roman" panose="02020603050405020304" pitchFamily="18" charset="0"/>
                <a:cs typeface="Times New Roman" panose="02020603050405020304" pitchFamily="18" charset="0"/>
              </a:rPr>
              <a:t>19.asxp From MSDN website </a:t>
            </a:r>
          </a:p>
          <a:p>
            <a:pPr>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[Online] http://www.herdsoft.com From herd soft website </a:t>
            </a:r>
          </a:p>
          <a:p>
            <a:pPr>
              <a:buFont typeface="Wingdings" panose="05000000000000000000" pitchFamily="2" charset="2"/>
              <a:buChar char="q"/>
            </a:pPr>
            <a:r>
              <a:rPr dirty="0" lang="en-IN">
                <a:latin typeface="Times New Roman" panose="02020603050405020304" pitchFamily="18" charset="0"/>
                <a:cs typeface="Times New Roman" panose="02020603050405020304" pitchFamily="18" charset="0"/>
              </a:rPr>
              <a:t> [Online] http://en.wikipedia.org/wiki/microsoft_foundation_classes From </a:t>
            </a:r>
            <a:r>
              <a:rPr dirty="0" lang="en-IN" err="1">
                <a:latin typeface="Times New Roman" panose="02020603050405020304" pitchFamily="18" charset="0"/>
                <a:cs typeface="Times New Roman" panose="02020603050405020304" pitchFamily="18" charset="0"/>
              </a:rPr>
              <a:t>wikipedia</a:t>
            </a:r>
            <a:r>
              <a:rPr dirty="0" lang="en-IN">
                <a:latin typeface="Times New Roman" panose="02020603050405020304" pitchFamily="18" charset="0"/>
                <a:cs typeface="Times New Roman" panose="02020603050405020304" pitchFamily="18" charset="0"/>
              </a:rPr>
              <a:t> website</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500">
        <p:split orient="ver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pic>
        <p:nvPicPr>
          <p:cNvPr id="2097154" name=""/>
          <p:cNvPicPr>
            <a:picLocks/>
          </p:cNvPicPr>
          <p:nvPr/>
        </p:nvPicPr>
        <p:blipFill>
          <a:blip xmlns:r="http://schemas.openxmlformats.org/officeDocument/2006/relationships" r:embed="rId1"/>
          <a:stretch>
            <a:fillRect/>
          </a:stretch>
        </p:blipFill>
        <p:spPr>
          <a:xfrm rot="0">
            <a:off x="534024" y="1670212"/>
            <a:ext cx="11243566" cy="4565778"/>
          </a:xfrm>
          <a:prstGeom prst="rec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sp>
        <p:nvSpPr>
          <p:cNvPr id="1048620" name="Title 1"/>
          <p:cNvSpPr>
            <a:spLocks noGrp="1"/>
          </p:cNvSpPr>
          <p:nvPr>
            <p:ph type="title"/>
          </p:nvPr>
        </p:nvSpPr>
        <p:spPr>
          <a:xfrm>
            <a:off x="2020957" y="2447399"/>
            <a:ext cx="8610600" cy="1293028"/>
          </a:xfrm>
        </p:spPr>
        <p:txBody>
          <a:bodyPr>
            <a:normAutofit/>
          </a:bodyPr>
          <a:p>
            <a:pPr algn="ctr"/>
            <a:r>
              <a:rPr dirty="0" sz="8000" lang="en-US">
                <a:latin typeface="Algerian" panose="04020705040A02060702" pitchFamily="82" charset="0"/>
              </a:rPr>
              <a:t>ANY QUERIES ?</a:t>
            </a:r>
            <a:endParaRPr dirty="0" sz="8000" lang="en-IN">
              <a:latin typeface="Algerian" panose="04020705040A02060702" pitchFamily="82" charset="0"/>
            </a:endParaRPr>
          </a:p>
        </p:txBody>
      </p:sp>
      <p:pic>
        <p:nvPicPr>
          <p:cNvPr id="2097159" name=""/>
          <p:cNvPicPr>
            <a:picLocks/>
          </p:cNvPicPr>
          <p:nvPr/>
        </p:nvPicPr>
        <p:blipFill>
          <a:blip xmlns:r="http://schemas.openxmlformats.org/officeDocument/2006/relationships" r:embed="rId1"/>
          <a:stretch>
            <a:fillRect/>
          </a:stretch>
        </p:blipFill>
        <p:spPr>
          <a:xfrm rot="1498912">
            <a:off x="-32018607" y="5962930"/>
            <a:ext cx="36220113" cy="14784704"/>
          </a:xfrm>
          <a:prstGeom prst="rect"/>
        </p:spPr>
      </p:pic>
      <p:pic>
        <p:nvPicPr>
          <p:cNvPr id="2097184" name=""/>
          <p:cNvPicPr>
            <a:picLocks/>
          </p:cNvPicPr>
          <p:nvPr/>
        </p:nvPicPr>
        <p:blipFill>
          <a:blip xmlns:r="http://schemas.openxmlformats.org/officeDocument/2006/relationships" r:embed="rId2"/>
          <a:stretch>
            <a:fillRect/>
          </a:stretch>
        </p:blipFill>
        <p:spPr>
          <a:xfrm rot="0">
            <a:off x="1118419" y="0"/>
            <a:ext cx="9955161" cy="6858000"/>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500">
        <p:split orient="ver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00" name=""/>
        <p:cNvGrpSpPr/>
        <p:nvPr/>
      </p:nvGrpSpPr>
      <p:grpSpPr>
        <a:xfrm>
          <a:off x="0" y="0"/>
          <a:ext cx="0" cy="0"/>
          <a:chOff x="0" y="0"/>
          <a:chExt cx="0" cy="0"/>
        </a:xfrm>
      </p:grpSpPr>
      <p:sp>
        <p:nvSpPr>
          <p:cNvPr id="1048719" name=""/>
          <p:cNvSpPr>
            <a:spLocks noGrp="1"/>
          </p:cNvSpPr>
          <p:nvPr>
            <p:ph type="title"/>
          </p:nvPr>
        </p:nvSpPr>
        <p:spPr/>
        <p:txBody>
          <a:bodyPr/>
          <a:p>
            <a:endParaRPr lang="en-IN"/>
          </a:p>
        </p:txBody>
      </p:sp>
      <p:pic>
        <p:nvPicPr>
          <p:cNvPr id="2097185" name=""/>
          <p:cNvPicPr>
            <a:picLocks/>
          </p:cNvPicPr>
          <p:nvPr/>
        </p:nvPicPr>
        <p:blipFill>
          <a:blip xmlns:r="http://schemas.openxmlformats.org/officeDocument/2006/relationships" r:embed="rId1"/>
          <a:stretch>
            <a:fillRect/>
          </a:stretch>
        </p:blipFill>
        <p:spPr>
          <a:xfrm rot="489649">
            <a:off x="1420091" y="0"/>
            <a:ext cx="9351818" cy="6362696"/>
          </a:xfrm>
          <a:prstGeom prst="rec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p:pic>
        <p:nvPicPr>
          <p:cNvPr id="2097160" name=""/>
          <p:cNvPicPr>
            <a:picLocks/>
          </p:cNvPicPr>
          <p:nvPr/>
        </p:nvPicPr>
        <p:blipFill>
          <a:blip xmlns:r="http://schemas.openxmlformats.org/officeDocument/2006/relationships" r:embed="rId1"/>
          <a:stretch>
            <a:fillRect/>
          </a:stretch>
        </p:blipFill>
        <p:spPr>
          <a:xfrm rot="790067">
            <a:off x="446298" y="1663515"/>
            <a:ext cx="11776346" cy="5277490"/>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flash/>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74" name=""/>
        <p:cNvGrpSpPr/>
        <p:nvPr/>
      </p:nvGrpSpPr>
      <p:grpSpPr>
        <a:xfrm>
          <a:off x="0" y="0"/>
          <a:ext cx="0" cy="0"/>
          <a:chOff x="0" y="0"/>
          <a:chExt cx="0" cy="0"/>
        </a:xfrm>
      </p:grpSpPr>
      <p:pic>
        <p:nvPicPr>
          <p:cNvPr id="2097161" name=""/>
          <p:cNvPicPr>
            <a:picLocks/>
          </p:cNvPicPr>
          <p:nvPr/>
        </p:nvPicPr>
        <p:blipFill>
          <a:blip xmlns:r="http://schemas.openxmlformats.org/officeDocument/2006/relationships" r:embed="rId1"/>
          <a:stretch>
            <a:fillRect/>
          </a:stretch>
        </p:blipFill>
        <p:spPr>
          <a:xfrm rot="0">
            <a:off x="116453" y="1455782"/>
            <a:ext cx="11163851" cy="4670553"/>
          </a:xfrm>
          <a:prstGeom prst="rec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pic>
        <p:nvPicPr>
          <p:cNvPr id="2097162" name=""/>
          <p:cNvPicPr>
            <a:picLocks/>
          </p:cNvPicPr>
          <p:nvPr/>
        </p:nvPicPr>
        <p:blipFill>
          <a:blip xmlns:r="http://schemas.openxmlformats.org/officeDocument/2006/relationships" r:embed="rId1"/>
          <a:stretch>
            <a:fillRect/>
          </a:stretch>
        </p:blipFill>
        <p:spPr>
          <a:xfrm rot="32283">
            <a:off x="42116" y="1503843"/>
            <a:ext cx="11808717" cy="4878996"/>
          </a:xfrm>
          <a:prstGeom prst="rect"/>
        </p:spPr>
      </p:pic>
      <p:pic>
        <p:nvPicPr>
          <p:cNvPr id="2097183" name=""/>
          <p:cNvPicPr>
            <a:picLocks/>
          </p:cNvPicPr>
          <p:nvPr/>
        </p:nvPicPr>
        <p:blipFill>
          <a:blip xmlns:r="http://schemas.openxmlformats.org/officeDocument/2006/relationships" r:embed="rId2"/>
          <a:stretch>
            <a:fillRect/>
          </a:stretch>
        </p:blipFill>
        <p:spPr>
          <a:xfrm rot="0">
            <a:off x="1043722" y="0"/>
            <a:ext cx="10104556" cy="6858000"/>
          </a:xfrm>
          <a:prstGeom prst="rec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76" name=""/>
        <p:cNvGrpSpPr/>
        <p:nvPr/>
      </p:nvGrpSpPr>
      <p:grpSpPr>
        <a:xfrm>
          <a:off x="0" y="0"/>
          <a:ext cx="0" cy="0"/>
          <a:chOff x="0" y="0"/>
          <a:chExt cx="0" cy="0"/>
        </a:xfrm>
      </p:grpSpPr>
      <p:pic>
        <p:nvPicPr>
          <p:cNvPr id="2097163" name=""/>
          <p:cNvPicPr>
            <a:picLocks/>
          </p:cNvPicPr>
          <p:nvPr/>
        </p:nvPicPr>
        <p:blipFill>
          <a:blip xmlns:r="http://schemas.openxmlformats.org/officeDocument/2006/relationships" r:embed="rId1"/>
          <a:stretch>
            <a:fillRect/>
          </a:stretch>
        </p:blipFill>
        <p:spPr>
          <a:xfrm rot="0">
            <a:off x="533289" y="1506367"/>
            <a:ext cx="11240906" cy="4333040"/>
          </a:xfrm>
          <a:prstGeom prst="rect"/>
        </p:spPr>
      </p:pic>
      <p:pic>
        <p:nvPicPr>
          <p:cNvPr id="2097177" name=""/>
          <p:cNvPicPr>
            <a:picLocks/>
          </p:cNvPicPr>
          <p:nvPr/>
        </p:nvPicPr>
        <p:blipFill>
          <a:blip xmlns:r="http://schemas.openxmlformats.org/officeDocument/2006/relationships" r:embed="rId2"/>
          <a:stretch>
            <a:fillRect/>
          </a:stretch>
        </p:blipFill>
        <p:spPr>
          <a:xfrm rot="494426">
            <a:off x="1431869" y="0"/>
            <a:ext cx="9328261" cy="6172900"/>
          </a:xfrm>
          <a:prstGeom prst="rec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p:pic>
        <p:nvPicPr>
          <p:cNvPr id="2097164" name=""/>
          <p:cNvPicPr>
            <a:picLocks/>
          </p:cNvPicPr>
          <p:nvPr/>
        </p:nvPicPr>
        <p:blipFill>
          <a:blip xmlns:r="http://schemas.openxmlformats.org/officeDocument/2006/relationships" r:embed="rId1"/>
          <a:stretch>
            <a:fillRect/>
          </a:stretch>
        </p:blipFill>
        <p:spPr>
          <a:xfrm rot="21592706">
            <a:off x="272324" y="1377793"/>
            <a:ext cx="11822968" cy="4846677"/>
          </a:xfrm>
          <a:prstGeom prst="rect"/>
        </p:spPr>
      </p:pic>
      <p:pic>
        <p:nvPicPr>
          <p:cNvPr id="2097178" name=""/>
          <p:cNvPicPr>
            <a:picLocks/>
          </p:cNvPicPr>
          <p:nvPr/>
        </p:nvPicPr>
        <p:blipFill>
          <a:blip xmlns:r="http://schemas.openxmlformats.org/officeDocument/2006/relationships" r:embed="rId2"/>
          <a:stretch>
            <a:fillRect/>
          </a:stretch>
        </p:blipFill>
        <p:spPr>
          <a:xfrm rot="3112">
            <a:off x="1596219" y="0"/>
            <a:ext cx="8999562" cy="6858000"/>
          </a:xfrm>
          <a:prstGeom prst="rec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pic>
        <p:nvPicPr>
          <p:cNvPr id="2097165" name=""/>
          <p:cNvPicPr>
            <a:picLocks/>
          </p:cNvPicPr>
          <p:nvPr/>
        </p:nvPicPr>
        <p:blipFill>
          <a:blip xmlns:r="http://schemas.openxmlformats.org/officeDocument/2006/relationships" r:embed="rId1"/>
          <a:stretch>
            <a:fillRect/>
          </a:stretch>
        </p:blipFill>
        <p:spPr>
          <a:xfrm rot="151550">
            <a:off x="620100" y="1130304"/>
            <a:ext cx="10209890" cy="5031297"/>
          </a:xfrm>
          <a:prstGeom prst="rec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p:pic>
        <p:nvPicPr>
          <p:cNvPr id="2097166" name=""/>
          <p:cNvPicPr>
            <a:picLocks/>
          </p:cNvPicPr>
          <p:nvPr/>
        </p:nvPicPr>
        <p:blipFill>
          <a:blip xmlns:r="http://schemas.openxmlformats.org/officeDocument/2006/relationships" r:embed="rId1"/>
          <a:stretch>
            <a:fillRect/>
          </a:stretch>
        </p:blipFill>
        <p:spPr>
          <a:xfrm rot="0">
            <a:off x="516073" y="1611178"/>
            <a:ext cx="10655940" cy="4371693"/>
          </a:xfrm>
          <a:prstGeom prst="rect"/>
        </p:spPr>
      </p:pic>
      <p:pic>
        <p:nvPicPr>
          <p:cNvPr id="2097179" name=""/>
          <p:cNvPicPr>
            <a:picLocks/>
          </p:cNvPicPr>
          <p:nvPr/>
        </p:nvPicPr>
        <p:blipFill>
          <a:blip xmlns:r="http://schemas.openxmlformats.org/officeDocument/2006/relationships" r:embed="rId2"/>
          <a:stretch>
            <a:fillRect/>
          </a:stretch>
        </p:blipFill>
        <p:spPr>
          <a:xfrm rot="0">
            <a:off x="1431869" y="0"/>
            <a:ext cx="9328261" cy="6858000"/>
          </a:xfrm>
          <a:prstGeom prst="rec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80" name=""/>
        <p:cNvGrpSpPr/>
        <p:nvPr/>
      </p:nvGrpSpPr>
      <p:grpSpPr>
        <a:xfrm>
          <a:off x="0" y="0"/>
          <a:ext cx="0" cy="0"/>
          <a:chOff x="0" y="0"/>
          <a:chExt cx="0" cy="0"/>
        </a:xfrm>
      </p:grpSpPr>
      <p:pic>
        <p:nvPicPr>
          <p:cNvPr id="2097167" name=""/>
          <p:cNvPicPr>
            <a:picLocks/>
          </p:cNvPicPr>
          <p:nvPr/>
        </p:nvPicPr>
        <p:blipFill>
          <a:blip xmlns:r="http://schemas.openxmlformats.org/officeDocument/2006/relationships" r:embed="rId1"/>
          <a:stretch>
            <a:fillRect/>
          </a:stretch>
        </p:blipFill>
        <p:spPr>
          <a:xfrm rot="0">
            <a:off x="892025" y="1506366"/>
            <a:ext cx="10343976" cy="4749087"/>
          </a:xfrm>
          <a:prstGeom prst="rect"/>
        </p:spPr>
      </p:pic>
      <p:pic>
        <p:nvPicPr>
          <p:cNvPr id="2097180" name=""/>
          <p:cNvPicPr>
            <a:picLocks/>
          </p:cNvPicPr>
          <p:nvPr/>
        </p:nvPicPr>
        <p:blipFill>
          <a:blip xmlns:r="http://schemas.openxmlformats.org/officeDocument/2006/relationships" r:embed="rId2"/>
          <a:stretch>
            <a:fillRect/>
          </a:stretch>
        </p:blipFill>
        <p:spPr>
          <a:xfrm rot="185928">
            <a:off x="1518349" y="0"/>
            <a:ext cx="9155302" cy="6351177"/>
          </a:xfrm>
          <a:prstGeom prst="rec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55" name=""/>
        <p:cNvGrpSpPr/>
        <p:nvPr/>
      </p:nvGrpSpPr>
      <p:grpSpPr>
        <a:xfrm>
          <a:off x="0" y="0"/>
          <a:ext cx="0" cy="0"/>
          <a:chOff x="0" y="0"/>
          <a:chExt cx="0" cy="0"/>
        </a:xfrm>
      </p:grpSpPr>
      <p:sp>
        <p:nvSpPr>
          <p:cNvPr id="1048591" name="Title 1"/>
          <p:cNvSpPr>
            <a:spLocks noGrp="1"/>
          </p:cNvSpPr>
          <p:nvPr>
            <p:ph type="title"/>
          </p:nvPr>
        </p:nvSpPr>
        <p:spPr>
          <a:xfrm>
            <a:off x="2895600" y="764373"/>
            <a:ext cx="8610600" cy="4589505"/>
          </a:xfrm>
        </p:spPr>
        <p:txBody>
          <a:bodyPr>
            <a:noAutofit/>
          </a:bodyPr>
          <a:p>
            <a:pPr algn="ctr">
              <a:lnSpc>
                <a:spcPct val="150000"/>
              </a:lnSpc>
            </a:pPr>
            <a:r>
              <a:rPr dirty="0" sz="7200" lang="en-IN">
                <a:latin typeface="Algerian" panose="04020705040A02060702" pitchFamily="82" charset="0"/>
              </a:rPr>
              <a:t>FINGER PRINT BASED ON AUTHENTICATION</a:t>
            </a:r>
          </a:p>
        </p:txBody>
      </p:sp>
      <p:sp>
        <p:nvSpPr>
          <p:cNvPr id="1048592" name="Content Placeholder 2"/>
          <p:cNvSpPr>
            <a:spLocks noGrp="1"/>
          </p:cNvSpPr>
          <p:nvPr>
            <p:ph idx="1"/>
          </p:nvPr>
        </p:nvSpPr>
        <p:spPr>
          <a:xfrm>
            <a:off x="500269" y="7964557"/>
            <a:ext cx="10820400" cy="2759867"/>
          </a:xfrm>
        </p:spPr>
        <p:txBody>
          <a:bodyPr/>
          <a:p>
            <a:endParaRPr dirty="0" lang="en-IN"/>
          </a:p>
        </p:txBody>
      </p:sp>
    </p:spTree>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pic>
        <p:nvPicPr>
          <p:cNvPr id="2097168" name=""/>
          <p:cNvPicPr>
            <a:picLocks/>
          </p:cNvPicPr>
          <p:nvPr/>
        </p:nvPicPr>
        <p:blipFill>
          <a:blip xmlns:r="http://schemas.openxmlformats.org/officeDocument/2006/relationships" r:embed="rId1"/>
          <a:stretch>
            <a:fillRect/>
          </a:stretch>
        </p:blipFill>
        <p:spPr>
          <a:xfrm rot="0">
            <a:off x="828625" y="1149555"/>
            <a:ext cx="10459090" cy="5104349"/>
          </a:xfrm>
          <a:prstGeom prst="rect"/>
        </p:spPr>
      </p:pic>
      <p:pic>
        <p:nvPicPr>
          <p:cNvPr id="2097181" name=""/>
          <p:cNvPicPr>
            <a:picLocks/>
          </p:cNvPicPr>
          <p:nvPr/>
        </p:nvPicPr>
        <p:blipFill>
          <a:blip xmlns:r="http://schemas.openxmlformats.org/officeDocument/2006/relationships" r:embed="rId2"/>
          <a:stretch>
            <a:fillRect/>
          </a:stretch>
        </p:blipFill>
        <p:spPr>
          <a:xfrm rot="0">
            <a:off x="1529637" y="0"/>
            <a:ext cx="9132725" cy="6858000"/>
          </a:xfrm>
          <a:prstGeom prst="rec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82" name=""/>
        <p:cNvGrpSpPr/>
        <p:nvPr/>
      </p:nvGrpSpPr>
      <p:grpSpPr>
        <a:xfrm>
          <a:off x="0" y="0"/>
          <a:ext cx="0" cy="0"/>
          <a:chOff x="0" y="0"/>
          <a:chExt cx="0" cy="0"/>
        </a:xfrm>
      </p:grpSpPr>
      <p:pic>
        <p:nvPicPr>
          <p:cNvPr id="2097169" name=""/>
          <p:cNvPicPr>
            <a:picLocks/>
          </p:cNvPicPr>
          <p:nvPr/>
        </p:nvPicPr>
        <p:blipFill>
          <a:blip xmlns:r="http://schemas.openxmlformats.org/officeDocument/2006/relationships" r:embed="rId1"/>
          <a:stretch>
            <a:fillRect/>
          </a:stretch>
        </p:blipFill>
        <p:spPr>
          <a:xfrm rot="15913">
            <a:off x="-5206" y="1678524"/>
            <a:ext cx="12289399" cy="4569584"/>
          </a:xfrm>
          <a:prstGeom prst="rec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pic>
        <p:nvPicPr>
          <p:cNvPr id="2097170" name=""/>
          <p:cNvPicPr>
            <a:picLocks/>
          </p:cNvPicPr>
          <p:nvPr/>
        </p:nvPicPr>
        <p:blipFill>
          <a:blip xmlns:r="http://schemas.openxmlformats.org/officeDocument/2006/relationships" r:embed="rId1"/>
          <a:stretch>
            <a:fillRect/>
          </a:stretch>
        </p:blipFill>
        <p:spPr>
          <a:xfrm rot="0">
            <a:off x="261562" y="0"/>
            <a:ext cx="11967030" cy="6858000"/>
          </a:xfrm>
          <a:prstGeom prst="rect"/>
        </p:spPr>
      </p:pic>
      <p:pic>
        <p:nvPicPr>
          <p:cNvPr id="2097182" name=""/>
          <p:cNvPicPr>
            <a:picLocks/>
          </p:cNvPicPr>
          <p:nvPr/>
        </p:nvPicPr>
        <p:blipFill>
          <a:blip xmlns:r="http://schemas.openxmlformats.org/officeDocument/2006/relationships" r:embed="rId2"/>
          <a:stretch>
            <a:fillRect/>
          </a:stretch>
        </p:blipFill>
        <p:spPr>
          <a:xfrm rot="0">
            <a:off x="1050605" y="0"/>
            <a:ext cx="10090790" cy="6858000"/>
          </a:xfrm>
          <a:prstGeom prst="rec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84" name=""/>
        <p:cNvGrpSpPr/>
        <p:nvPr/>
      </p:nvGrpSpPr>
      <p:grpSpPr>
        <a:xfrm>
          <a:off x="0" y="0"/>
          <a:ext cx="0" cy="0"/>
          <a:chOff x="0" y="0"/>
          <a:chExt cx="0" cy="0"/>
        </a:xfrm>
      </p:grpSpPr>
      <p:pic>
        <p:nvPicPr>
          <p:cNvPr id="2097171" name=""/>
          <p:cNvPicPr>
            <a:picLocks/>
          </p:cNvPicPr>
          <p:nvPr/>
        </p:nvPicPr>
        <p:blipFill>
          <a:blip xmlns:r="http://schemas.openxmlformats.org/officeDocument/2006/relationships" r:embed="rId1"/>
          <a:stretch>
            <a:fillRect/>
          </a:stretch>
        </p:blipFill>
        <p:spPr>
          <a:xfrm rot="0">
            <a:off x="0" y="222956"/>
            <a:ext cx="12192000" cy="6412088"/>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pic>
        <p:nvPicPr>
          <p:cNvPr id="2097153" name=""/>
          <p:cNvPicPr>
            <a:picLocks/>
          </p:cNvPicPr>
          <p:nvPr/>
        </p:nvPicPr>
        <p:blipFill>
          <a:blip xmlns:r="http://schemas.openxmlformats.org/officeDocument/2006/relationships" r:embed="rId1"/>
          <a:stretch>
            <a:fillRect/>
          </a:stretch>
        </p:blipFill>
        <p:spPr>
          <a:xfrm rot="0">
            <a:off x="3976183" y="0"/>
            <a:ext cx="4239633" cy="6858000"/>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01" name=""/>
        <p:cNvGrpSpPr/>
        <p:nvPr/>
      </p:nvGrpSpPr>
      <p:grpSpPr>
        <a:xfrm>
          <a:off x="0" y="0"/>
          <a:ext cx="0" cy="0"/>
          <a:chOff x="0" y="0"/>
          <a:chExt cx="0" cy="0"/>
        </a:xfrm>
      </p:grpSpPr>
      <p:sp>
        <p:nvSpPr>
          <p:cNvPr id="1048720" name=""/>
          <p:cNvSpPr>
            <a:spLocks noGrp="1"/>
          </p:cNvSpPr>
          <p:nvPr>
            <p:ph type="title"/>
          </p:nvPr>
        </p:nvSpPr>
        <p:spPr/>
        <p:txBody>
          <a:bodyPr/>
          <a:p>
            <a:endParaRPr lang="en-IN"/>
          </a:p>
        </p:txBody>
      </p:sp>
      <p:sp>
        <p:nvSpPr>
          <p:cNvPr id="1048721" name=""/>
          <p:cNvSpPr>
            <a:spLocks noGrp="1"/>
          </p:cNvSpPr>
          <p:nvPr>
            <p:ph type="body" idx="1"/>
          </p:nvPr>
        </p:nvSpPr>
        <p:spPr/>
        <p:txBody>
          <a:bodyPr/>
          <a:p>
            <a:endParaRPr lang="en-IN"/>
          </a:p>
        </p:txBody>
      </p:sp>
      <p:pic>
        <p:nvPicPr>
          <p:cNvPr id="2097186" name=""/>
          <p:cNvPicPr>
            <a:picLocks/>
          </p:cNvPicPr>
          <p:nvPr/>
        </p:nvPicPr>
        <p:blipFill>
          <a:blip xmlns:r="http://schemas.openxmlformats.org/officeDocument/2006/relationships" r:embed="rId1"/>
          <a:stretch>
            <a:fillRect/>
          </a:stretch>
        </p:blipFill>
        <p:spPr>
          <a:xfrm rot="0">
            <a:off x="1184435" y="0"/>
            <a:ext cx="9823129" cy="6858000"/>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589" name="Title 1"/>
          <p:cNvSpPr>
            <a:spLocks noGrp="1"/>
          </p:cNvSpPr>
          <p:nvPr>
            <p:ph type="title"/>
          </p:nvPr>
        </p:nvSpPr>
        <p:spPr>
          <a:xfrm>
            <a:off x="685800" y="764373"/>
            <a:ext cx="10820400" cy="1293028"/>
          </a:xfrm>
        </p:spPr>
        <p:txBody>
          <a:bodyPr/>
          <a:p>
            <a:pPr algn="ctr"/>
            <a:r>
              <a:rPr dirty="0" lang="en-US">
                <a:latin typeface="Algerian" panose="04020705040A02060702" pitchFamily="82" charset="0"/>
              </a:rPr>
              <a:t>ABSTACT</a:t>
            </a:r>
            <a:endParaRPr dirty="0" lang="en-IN">
              <a:latin typeface="Algerian" panose="04020705040A02060702" pitchFamily="82" charset="0"/>
            </a:endParaRPr>
          </a:p>
        </p:txBody>
      </p:sp>
      <p:sp>
        <p:nvSpPr>
          <p:cNvPr id="1048590" name="Content Placeholder 2"/>
          <p:cNvSpPr>
            <a:spLocks noGrp="1"/>
          </p:cNvSpPr>
          <p:nvPr>
            <p:ph idx="1"/>
          </p:nvPr>
        </p:nvSpPr>
        <p:spPr>
          <a:xfrm>
            <a:off x="685800" y="1868557"/>
            <a:ext cx="10820400" cy="4717774"/>
          </a:xfrm>
        </p:spPr>
        <p:txBody>
          <a:bodyPr/>
          <a:p>
            <a:pPr indent="0" marL="0">
              <a:lnSpc>
                <a:spcPct val="100000"/>
              </a:lnSpc>
              <a:buNone/>
            </a:pPr>
            <a:r>
              <a:rPr b="0" dirty="0" i="0" lang="en-US">
                <a:solidFill>
                  <a:srgbClr val="333333"/>
                </a:solidFill>
                <a:effectLst/>
                <a:latin typeface="Times New Roman" panose="02020603050405020304" pitchFamily="18" charset="0"/>
                <a:cs typeface="Times New Roman" panose="02020603050405020304" pitchFamily="18" charset="0"/>
              </a:rPr>
              <a:t>This biometrics project focuses on fingerprint recognition and how such a system would be implemented. If implemented in our laboratory, this system would confirm or deny the identity of each individual attempting to gain access to the lab area with a given amount of precision. The scanner that will be used in this project is the Microsoft Fingerprint Reader. The primary problem in using this particular scanner comes from the security features Microsoft incorporates. The signal caring all the information from the fingerprint scan is encrypted, and the biggest challenge will come from deciphering this signal. Another major challenge of this project will be understanding the methods used to analyze the information from the scan. There are several different methods including Fourier Exponential Series and Principle Component Analysis, but cutting edge systems rely on information stored with wavelets to analyze and compare scans. If this project is a success, the lab will benefit from the security and understanding of modern fingerprint recognition.</a:t>
            </a:r>
            <a:endParaRPr dirty="0" lang="en-US">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500">
        <p:split orient="ver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6" name=""/>
        <p:cNvGrpSpPr/>
        <p:nvPr/>
      </p:nvGrpSpPr>
      <p:grpSpPr>
        <a:xfrm>
          <a:off x="0" y="0"/>
          <a:ext cx="0" cy="0"/>
          <a:chOff x="0" y="0"/>
          <a:chExt cx="0" cy="0"/>
        </a:xfrm>
      </p:grpSpPr>
      <p:sp>
        <p:nvSpPr>
          <p:cNvPr id="1048593" name="Title 1"/>
          <p:cNvSpPr>
            <a:spLocks noGrp="1"/>
          </p:cNvSpPr>
          <p:nvPr>
            <p:ph type="title"/>
          </p:nvPr>
        </p:nvSpPr>
        <p:spPr/>
        <p:txBody>
          <a:bodyPr>
            <a:normAutofit/>
          </a:bodyPr>
          <a:p>
            <a:pPr algn="l"/>
            <a:r>
              <a:rPr b="1" dirty="0" sz="3000" lang="en-US">
                <a:latin typeface="Times New Roman" panose="02020603050405020304" pitchFamily="18" charset="0"/>
                <a:cs typeface="Times New Roman" panose="02020603050405020304" pitchFamily="18" charset="0"/>
              </a:rPr>
              <a:t>INTRODUCTION</a:t>
            </a:r>
            <a:endParaRPr b="1" dirty="0" sz="3000" lang="en-IN">
              <a:latin typeface="Times New Roman" panose="02020603050405020304" pitchFamily="18" charset="0"/>
              <a:cs typeface="Times New Roman" panose="02020603050405020304" pitchFamily="18" charset="0"/>
            </a:endParaRPr>
          </a:p>
        </p:txBody>
      </p:sp>
      <p:sp>
        <p:nvSpPr>
          <p:cNvPr id="1048594" name="Content Placeholder 2"/>
          <p:cNvSpPr>
            <a:spLocks noGrp="1"/>
          </p:cNvSpPr>
          <p:nvPr>
            <p:ph idx="1"/>
          </p:nvPr>
        </p:nvSpPr>
        <p:spPr/>
        <p:txBody>
          <a:bodyPr/>
          <a:p>
            <a:pPr indent="0" marL="0">
              <a:buNone/>
            </a:pPr>
            <a:r>
              <a:rPr dirty="0" lang="en-US"/>
              <a:t>➢ </a:t>
            </a:r>
            <a:r>
              <a:rPr dirty="0" lang="en-US">
                <a:latin typeface="Times New Roman" panose="02020603050405020304" pitchFamily="18" charset="0"/>
                <a:cs typeface="Times New Roman" panose="02020603050405020304" pitchFamily="18" charset="0"/>
              </a:rPr>
              <a:t>The current world is distressed due to the problem of Authenticity. There are few authenticating techniques used for authentication purpose. </a:t>
            </a:r>
          </a:p>
          <a:p>
            <a:pPr indent="0" marL="0">
              <a:buNone/>
            </a:pPr>
            <a:r>
              <a:rPr dirty="0" lang="en-US">
                <a:latin typeface="Times New Roman" panose="02020603050405020304" pitchFamily="18" charset="0"/>
                <a:cs typeface="Times New Roman" panose="02020603050405020304" pitchFamily="18" charset="0"/>
              </a:rPr>
              <a:t>➢ Few techniques are password or PIN, retina scans of fingerprint based authentication. Thought these techniques are not very effective, our Application will be more effective for providing authentication for the user. </a:t>
            </a:r>
          </a:p>
          <a:p>
            <a:pPr indent="0" marL="0">
              <a:buNone/>
            </a:pPr>
            <a:r>
              <a:rPr dirty="0" lang="en-US">
                <a:latin typeface="Times New Roman" panose="02020603050405020304" pitchFamily="18" charset="0"/>
                <a:cs typeface="Times New Roman" panose="02020603050405020304" pitchFamily="18" charset="0"/>
              </a:rPr>
              <a:t>➢ Our application was built on DOT net platform. The C# has a base class called Microsoft Foundation Class which has all function which is already tested by Microsoft. The signature is stored in Microsoft SQL Server 2000 database.</a:t>
            </a:r>
          </a:p>
          <a:p>
            <a:pPr indent="0" marL="0">
              <a:buNone/>
            </a:pPr>
            <a:r>
              <a:rPr dirty="0" lang="en-US">
                <a:latin typeface="Times New Roman" panose="02020603050405020304" pitchFamily="18" charset="0"/>
                <a:cs typeface="Times New Roman" panose="02020603050405020304" pitchFamily="18" charset="0"/>
              </a:rPr>
              <a:t> ➢ Our application provides authentication by checking the signature with the Stroke. When the stroke in the signature changes the user authenticity will be cancelled. In our application we can strengthen the security by decreasing the error percentage.</a:t>
            </a:r>
            <a:endParaRPr dirty="0" lang="en-IN">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sp>
        <p:nvSpPr>
          <p:cNvPr id="1048595" name="Title 1"/>
          <p:cNvSpPr>
            <a:spLocks noGrp="1"/>
          </p:cNvSpPr>
          <p:nvPr>
            <p:ph type="title"/>
          </p:nvPr>
        </p:nvSpPr>
        <p:spPr>
          <a:xfrm>
            <a:off x="2895600" y="450574"/>
            <a:ext cx="8610600" cy="1417983"/>
          </a:xfrm>
        </p:spPr>
        <p:txBody>
          <a:bodyPr/>
          <a:p>
            <a:pPr algn="ctr"/>
            <a:r>
              <a:rPr b="1" dirty="0" lang="en-US">
                <a:latin typeface="Times New Roman" panose="02020603050405020304" pitchFamily="18" charset="0"/>
                <a:cs typeface="Times New Roman" panose="02020603050405020304" pitchFamily="18" charset="0"/>
              </a:rPr>
              <a:t>SYSTEM REQUIREMENTS</a:t>
            </a:r>
            <a:endParaRPr b="1" dirty="0" lang="en-IN">
              <a:latin typeface="Times New Roman" panose="02020603050405020304" pitchFamily="18" charset="0"/>
              <a:cs typeface="Times New Roman" panose="02020603050405020304" pitchFamily="18" charset="0"/>
            </a:endParaRPr>
          </a:p>
        </p:txBody>
      </p:sp>
      <p:sp>
        <p:nvSpPr>
          <p:cNvPr id="1048596" name="Content Placeholder 2"/>
          <p:cNvSpPr>
            <a:spLocks noGrp="1"/>
          </p:cNvSpPr>
          <p:nvPr>
            <p:ph idx="1"/>
          </p:nvPr>
        </p:nvSpPr>
        <p:spPr>
          <a:xfrm>
            <a:off x="685800" y="1762540"/>
            <a:ext cx="10820400" cy="4757530"/>
          </a:xfrm>
        </p:spPr>
        <p:txBody>
          <a:bodyPr>
            <a:normAutofit/>
          </a:bodyPr>
          <a:p>
            <a:pPr indent="0" marL="0">
              <a:buNone/>
            </a:pPr>
            <a:r>
              <a:rPr dirty="0" lang="en-IN">
                <a:latin typeface="Times New Roman" panose="02020603050405020304" pitchFamily="18" charset="0"/>
                <a:cs typeface="Times New Roman" panose="02020603050405020304" pitchFamily="18" charset="0"/>
              </a:rPr>
              <a:t> </a:t>
            </a:r>
            <a:r>
              <a:rPr b="1" dirty="0" lang="en-IN" u="sng">
                <a:latin typeface="Times New Roman" panose="02020603050405020304" pitchFamily="18" charset="0"/>
                <a:cs typeface="Times New Roman" panose="02020603050405020304" pitchFamily="18" charset="0"/>
              </a:rPr>
              <a:t>HARDWARE REQUIREMENTS</a:t>
            </a:r>
            <a:r>
              <a:rPr dirty="0" lang="en-IN" u="sng">
                <a:latin typeface="Times New Roman" panose="02020603050405020304" pitchFamily="18" charset="0"/>
                <a:cs typeface="Times New Roman" panose="02020603050405020304" pitchFamily="18" charset="0"/>
              </a:rPr>
              <a:t>:</a:t>
            </a:r>
          </a:p>
          <a:p>
            <a:pPr indent="0" marL="0">
              <a:buNone/>
            </a:pPr>
            <a:r>
              <a:rPr dirty="0" lang="en-IN">
                <a:latin typeface="Times New Roman" panose="02020603050405020304" pitchFamily="18" charset="0"/>
                <a:cs typeface="Times New Roman" panose="02020603050405020304" pitchFamily="18" charset="0"/>
              </a:rPr>
              <a:t> The project development is carried out in the following hardware</a:t>
            </a:r>
          </a:p>
          <a:p>
            <a:pPr indent="0" marL="0">
              <a:buNone/>
            </a:pPr>
            <a:r>
              <a:rPr dirty="0" lang="en-IN">
                <a:latin typeface="Times New Roman" panose="02020603050405020304" pitchFamily="18" charset="0"/>
                <a:cs typeface="Times New Roman" panose="02020603050405020304" pitchFamily="18" charset="0"/>
              </a:rPr>
              <a:t> ➢ Processor : Pentium IV</a:t>
            </a:r>
          </a:p>
          <a:p>
            <a:pPr indent="0" marL="0">
              <a:buNone/>
            </a:pPr>
            <a:r>
              <a:rPr dirty="0" lang="en-IN">
                <a:latin typeface="Times New Roman" panose="02020603050405020304" pitchFamily="18" charset="0"/>
                <a:cs typeface="Times New Roman" panose="02020603050405020304" pitchFamily="18" charset="0"/>
              </a:rPr>
              <a:t> ➢ Memory : 128 MB RAM</a:t>
            </a:r>
          </a:p>
          <a:p>
            <a:pPr indent="0" marL="0">
              <a:buNone/>
            </a:pPr>
            <a:r>
              <a:rPr dirty="0" lang="en-IN">
                <a:latin typeface="Times New Roman" panose="02020603050405020304" pitchFamily="18" charset="0"/>
                <a:cs typeface="Times New Roman" panose="02020603050405020304" pitchFamily="18" charset="0"/>
              </a:rPr>
              <a:t> ➢ Hard Disk :40GB </a:t>
            </a:r>
          </a:p>
          <a:p>
            <a:pPr indent="0" marL="0">
              <a:buNone/>
            </a:pPr>
            <a:r>
              <a:rPr dirty="0" lang="en-IN">
                <a:latin typeface="Times New Roman" panose="02020603050405020304" pitchFamily="18" charset="0"/>
                <a:cs typeface="Times New Roman" panose="02020603050405020304" pitchFamily="18" charset="0"/>
              </a:rPr>
              <a:t>➢ Mouse :Logitech</a:t>
            </a:r>
          </a:p>
          <a:p>
            <a:pPr indent="0" marL="0">
              <a:buNone/>
            </a:pPr>
            <a:r>
              <a:rPr dirty="0" lang="en-IN">
                <a:latin typeface="Times New Roman" panose="02020603050405020304" pitchFamily="18" charset="0"/>
                <a:cs typeface="Times New Roman" panose="02020603050405020304" pitchFamily="18" charset="0"/>
              </a:rPr>
              <a:t> ➢ Monitor :15 VGA Colour </a:t>
            </a:r>
          </a:p>
          <a:p>
            <a:pPr indent="0" marL="0">
              <a:buNone/>
            </a:pPr>
            <a:r>
              <a:rPr dirty="0" lang="en-IN">
                <a:latin typeface="Times New Roman" panose="02020603050405020304" pitchFamily="18" charset="0"/>
                <a:cs typeface="Times New Roman" panose="02020603050405020304" pitchFamily="18" charset="0"/>
              </a:rPr>
              <a:t> </a:t>
            </a:r>
            <a:r>
              <a:rPr b="1" dirty="0" lang="en-IN" u="sng">
                <a:latin typeface="Times New Roman" panose="02020603050405020304" pitchFamily="18" charset="0"/>
                <a:cs typeface="Times New Roman" panose="02020603050405020304" pitchFamily="18" charset="0"/>
              </a:rPr>
              <a:t>SOFTWARE REQUIREMENTS :</a:t>
            </a:r>
          </a:p>
          <a:p>
            <a:pPr indent="0" marL="0">
              <a:buNone/>
            </a:pPr>
            <a:r>
              <a:rPr dirty="0" lang="en-IN">
                <a:latin typeface="Times New Roman" panose="02020603050405020304" pitchFamily="18" charset="0"/>
                <a:cs typeface="Times New Roman" panose="02020603050405020304" pitchFamily="18" charset="0"/>
              </a:rPr>
              <a:t>The project development is carried out in the Microsoft Development </a:t>
            </a:r>
          </a:p>
          <a:p>
            <a:pPr indent="0" marL="0">
              <a:buNone/>
            </a:pPr>
            <a:r>
              <a:rPr dirty="0" lang="en-IN">
                <a:latin typeface="Times New Roman" panose="02020603050405020304" pitchFamily="18" charset="0"/>
                <a:cs typeface="Times New Roman" panose="02020603050405020304" pitchFamily="18" charset="0"/>
              </a:rPr>
              <a:t>➢ Operating System : Windows XP,7&amp;8</a:t>
            </a:r>
          </a:p>
          <a:p>
            <a:pPr indent="0" marL="0">
              <a:buNone/>
            </a:pPr>
            <a:r>
              <a:rPr dirty="0" lang="en-IN">
                <a:latin typeface="Times New Roman" panose="02020603050405020304" pitchFamily="18" charset="0"/>
                <a:cs typeface="Times New Roman" panose="02020603050405020304" pitchFamily="18" charset="0"/>
              </a:rPr>
              <a:t> ➢ Platform : DOT NET Frame Work </a:t>
            </a:r>
          </a:p>
          <a:p>
            <a:pPr indent="0" marL="0">
              <a:buNone/>
            </a:pPr>
            <a:r>
              <a:rPr dirty="0" lang="en-IN">
                <a:latin typeface="Times New Roman" panose="02020603050405020304" pitchFamily="18" charset="0"/>
                <a:cs typeface="Times New Roman" panose="02020603050405020304" pitchFamily="18" charset="0"/>
              </a:rPr>
              <a:t>➢ Language : C# </a:t>
            </a:r>
          </a:p>
          <a:p>
            <a:pPr indent="0" marL="0">
              <a:buNone/>
            </a:pPr>
            <a:r>
              <a:rPr dirty="0" lang="en-IN">
                <a:latin typeface="Times New Roman" panose="02020603050405020304" pitchFamily="18" charset="0"/>
                <a:cs typeface="Times New Roman" panose="02020603050405020304" pitchFamily="18" charset="0"/>
              </a:rPr>
              <a:t>➢ Backend : Microsoft SQL Server 2003</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500">
        <p:split orient="ver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61" name=""/>
        <p:cNvGrpSpPr/>
        <p:nvPr/>
      </p:nvGrpSpPr>
      <p:grpSpPr>
        <a:xfrm>
          <a:off x="0" y="0"/>
          <a:ext cx="0" cy="0"/>
          <a:chOff x="0" y="0"/>
          <a:chExt cx="0" cy="0"/>
        </a:xfrm>
      </p:grpSpPr>
      <p:sp>
        <p:nvSpPr>
          <p:cNvPr id="1048603" name="Title 1"/>
          <p:cNvSpPr>
            <a:spLocks noGrp="1"/>
          </p:cNvSpPr>
          <p:nvPr>
            <p:ph type="title"/>
          </p:nvPr>
        </p:nvSpPr>
        <p:spPr>
          <a:xfrm>
            <a:off x="2895600" y="639315"/>
            <a:ext cx="8610600" cy="1083468"/>
          </a:xfrm>
        </p:spPr>
        <p:txBody>
          <a:bodyPr>
            <a:normAutofit/>
          </a:bodyPr>
          <a:p>
            <a:pPr algn="l"/>
            <a:r>
              <a:rPr b="1" dirty="0" sz="3000" lang="en-US">
                <a:latin typeface="Times New Roman" panose="02020603050405020304" pitchFamily="18" charset="0"/>
                <a:cs typeface="Times New Roman" panose="02020603050405020304" pitchFamily="18" charset="0"/>
              </a:rPr>
              <a:t>       EXISTING SYSTEM</a:t>
            </a:r>
            <a:endParaRPr b="1" dirty="0" sz="3000" lang="en-IN">
              <a:latin typeface="Times New Roman" panose="02020603050405020304" pitchFamily="18" charset="0"/>
              <a:cs typeface="Times New Roman" panose="02020603050405020304" pitchFamily="18" charset="0"/>
            </a:endParaRPr>
          </a:p>
        </p:txBody>
      </p:sp>
      <p:sp>
        <p:nvSpPr>
          <p:cNvPr id="1048604" name="Content Placeholder 2"/>
          <p:cNvSpPr>
            <a:spLocks noGrp="1"/>
          </p:cNvSpPr>
          <p:nvPr>
            <p:ph idx="1"/>
          </p:nvPr>
        </p:nvSpPr>
        <p:spPr>
          <a:xfrm>
            <a:off x="685800" y="1577009"/>
            <a:ext cx="10820400" cy="5280991"/>
          </a:xfrm>
        </p:spPr>
        <p:txBody>
          <a:bodyPr>
            <a:normAutofit/>
          </a:bodyPr>
          <a:p>
            <a:pPr indent="0" marL="0">
              <a:buNone/>
            </a:pPr>
            <a:r>
              <a:rPr dirty="0" lang="en-US"/>
              <a:t>➢ </a:t>
            </a:r>
            <a:r>
              <a:rPr dirty="0" lang="en-US">
                <a:latin typeface="Times New Roman" panose="02020603050405020304" pitchFamily="18" charset="0"/>
                <a:cs typeface="Times New Roman" panose="02020603050405020304" pitchFamily="18" charset="0"/>
              </a:rPr>
              <a:t>Currently the viable authentication mechanisms is use are password or PIN based. A user wishers to be authenticated enters a short string or a number which is supposedly easy to remember, but is easy to forget and the authenticating machine checks the hash of the password against a stored hash in a database. </a:t>
            </a:r>
          </a:p>
          <a:p>
            <a:pPr indent="0" marL="0">
              <a:buNone/>
            </a:pPr>
            <a:r>
              <a:rPr dirty="0" lang="en-US">
                <a:latin typeface="Times New Roman" panose="02020603050405020304" pitchFamily="18" charset="0"/>
                <a:cs typeface="Times New Roman" panose="02020603050405020304" pitchFamily="18" charset="0"/>
              </a:rPr>
              <a:t>➢ If a user were to forget his or her password or it was stolen by someone wishing to steal the user’s identities of the user becomes endangered and easy to compromise.</a:t>
            </a:r>
          </a:p>
          <a:p>
            <a:pPr indent="0" marL="0">
              <a:buNone/>
            </a:pPr>
            <a:r>
              <a:rPr dirty="0" lang="en-US">
                <a:latin typeface="Times New Roman" panose="02020603050405020304" pitchFamily="18" charset="0"/>
                <a:cs typeface="Times New Roman" panose="02020603050405020304" pitchFamily="18" charset="0"/>
              </a:rPr>
              <a:t> ➢ A common solution to the problem is to implement a biometric authentication mechanism such as retina scans or fingerprint based authentication. The advantage of this a retina or a fingerprint cannot be forgotten and it is unique to each user.</a:t>
            </a:r>
          </a:p>
          <a:p>
            <a:pPr indent="0" marL="0">
              <a:buNone/>
            </a:pPr>
            <a:r>
              <a:rPr dirty="0" lang="en-US">
                <a:latin typeface="Times New Roman" panose="02020603050405020304" pitchFamily="18" charset="0"/>
                <a:cs typeface="Times New Roman" panose="02020603050405020304" pitchFamily="18" charset="0"/>
              </a:rPr>
              <a:t> ➢ While such a system us extremely difficult to compromise, the cost implementation restricts its development. In addition, if such biometric data was in fact compromised, the result would be disastrous for the user- he or she cannot change fingerprints or retinas.</a:t>
            </a:r>
          </a:p>
          <a:p>
            <a:pPr indent="0" marL="0">
              <a:buNone/>
            </a:pPr>
            <a:r>
              <a:rPr dirty="0" lang="en-US">
                <a:latin typeface="Times New Roman" panose="02020603050405020304" pitchFamily="18" charset="0"/>
                <a:cs typeface="Times New Roman" panose="02020603050405020304" pitchFamily="18" charset="0"/>
              </a:rPr>
              <a:t> ➢ To solve both the problems of password based authentication (relatively easy to compromise, easy to forget) and biometric authentication (expensive, intrusive, and disastrous if compromised) we attempt to solve the problem of user authentication via Handwritten Signature Verification (HSV).</a:t>
            </a:r>
          </a:p>
          <a:p>
            <a:pPr indent="0" marL="0">
              <a:buNone/>
            </a:pPr>
            <a:r>
              <a:rPr dirty="0" lang="en-US">
                <a:latin typeface="Times New Roman" panose="02020603050405020304" pitchFamily="18" charset="0"/>
                <a:cs typeface="Times New Roman" panose="02020603050405020304" pitchFamily="18" charset="0"/>
              </a:rPr>
              <a:t> ➢ The hardware necessary for HSV inexpensive and already widely deployed in (E.g. credit card machines in stores, tablet PCs) </a:t>
            </a:r>
            <a:endParaRPr dirty="0" lang="en-IN">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theme/theme1.xml><?xml version="1.0" encoding="utf-8"?>
<a:theme xmlns:a="http://schemas.openxmlformats.org/drawingml/2006/main" name="Vapor Trail">
  <a:themeElements>
    <a:clrScheme name="Vapor Trail">
      <a:dk1>
        <a:sysClr lastClr="000000" val="windowText"/>
      </a:dk1>
      <a:lt1>
        <a:sysClr lastClr="FFFFFF" val="window"/>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dir="t" rig="threePt"/>
          </a:scene3d>
          <a:sp3d>
            <a:bevelT w="25400" h="12700"/>
          </a:sp3d>
        </a:effectStyle>
        <a:effectStyle>
          <a:effectLst>
            <a:outerShdw algn="ctr" blurRad="57150" dir="5400000" dist="19050" rotWithShape="0">
              <a:srgbClr val="000000">
                <a:alpha val="48000"/>
              </a:srgbClr>
            </a:outerShdw>
          </a:effectLst>
          <a:scene3d>
            <a:camera prst="orthographicFront">
              <a:rot lat="0" lon="0" rev="0"/>
            </a:camera>
            <a:lightRig dir="t" rig="threeP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SRI BHARATHI WOMEN’S ARTS AND SCIENCE COLLEGE KUNNATHUR,ARNI-632 326</dc:title>
  <dc:creator>malathi kotteswaran</dc:creator>
  <cp:lastModifiedBy>malathi kotteswaran</cp:lastModifiedBy>
  <dcterms:created xsi:type="dcterms:W3CDTF">2023-04-18T09:08:15Z</dcterms:created>
  <dcterms:modified xsi:type="dcterms:W3CDTF">2025-08-31T14:52:05Z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766f39346e8b43d19b993898a6e01316</vt:lpwstr>
  </property>
</Properties>
</file>